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63"/>
  </p:notesMasterIdLst>
  <p:sldIdLst>
    <p:sldId id="256" r:id="rId3"/>
    <p:sldId id="258" r:id="rId4"/>
    <p:sldId id="376" r:id="rId5"/>
    <p:sldId id="295" r:id="rId6"/>
    <p:sldId id="296" r:id="rId7"/>
    <p:sldId id="270" r:id="rId8"/>
    <p:sldId id="271" r:id="rId9"/>
    <p:sldId id="272" r:id="rId10"/>
    <p:sldId id="266" r:id="rId11"/>
    <p:sldId id="299" r:id="rId12"/>
    <p:sldId id="300" r:id="rId13"/>
    <p:sldId id="273" r:id="rId14"/>
    <p:sldId id="363" r:id="rId15"/>
    <p:sldId id="328" r:id="rId16"/>
    <p:sldId id="329" r:id="rId17"/>
    <p:sldId id="330" r:id="rId18"/>
    <p:sldId id="331" r:id="rId19"/>
    <p:sldId id="334" r:id="rId20"/>
    <p:sldId id="335" r:id="rId21"/>
    <p:sldId id="324" r:id="rId22"/>
    <p:sldId id="321" r:id="rId23"/>
    <p:sldId id="322" r:id="rId24"/>
    <p:sldId id="297" r:id="rId25"/>
    <p:sldId id="337" r:id="rId26"/>
    <p:sldId id="298" r:id="rId27"/>
    <p:sldId id="338" r:id="rId28"/>
    <p:sldId id="327" r:id="rId29"/>
    <p:sldId id="301" r:id="rId30"/>
    <p:sldId id="342" r:id="rId31"/>
    <p:sldId id="343" r:id="rId32"/>
    <p:sldId id="362" r:id="rId33"/>
    <p:sldId id="344" r:id="rId34"/>
    <p:sldId id="341" r:id="rId35"/>
    <p:sldId id="326" r:id="rId36"/>
    <p:sldId id="339" r:id="rId37"/>
    <p:sldId id="347" r:id="rId38"/>
    <p:sldId id="364" r:id="rId39"/>
    <p:sldId id="348" r:id="rId40"/>
    <p:sldId id="340" r:id="rId41"/>
    <p:sldId id="360" r:id="rId42"/>
    <p:sldId id="350" r:id="rId43"/>
    <p:sldId id="333" r:id="rId44"/>
    <p:sldId id="325" r:id="rId45"/>
    <p:sldId id="336" r:id="rId46"/>
    <p:sldId id="353" r:id="rId47"/>
    <p:sldId id="359" r:id="rId48"/>
    <p:sldId id="368" r:id="rId49"/>
    <p:sldId id="357" r:id="rId50"/>
    <p:sldId id="374" r:id="rId51"/>
    <p:sldId id="369" r:id="rId52"/>
    <p:sldId id="375" r:id="rId53"/>
    <p:sldId id="351" r:id="rId54"/>
    <p:sldId id="356" r:id="rId55"/>
    <p:sldId id="373" r:id="rId56"/>
    <p:sldId id="367" r:id="rId57"/>
    <p:sldId id="355" r:id="rId58"/>
    <p:sldId id="361" r:id="rId59"/>
    <p:sldId id="372" r:id="rId60"/>
    <p:sldId id="352" r:id="rId61"/>
    <p:sldId id="264"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6CB62CB-6897-91CA-8ACF-BF1CED33B91F}" name="Schuhl, Haley" initials="SH" userId="S::hschuhl@danforthcenter.org::dac2c3fc-0ca6-4fd1-82c3-c051c61bf77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BFBFBF"/>
    <a:srgbClr val="15384D"/>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40" autoAdjust="0"/>
    <p:restoredTop sz="86301" autoAdjust="0"/>
  </p:normalViewPr>
  <p:slideViewPr>
    <p:cSldViewPr snapToGrid="0">
      <p:cViewPr varScale="1">
        <p:scale>
          <a:sx n="104" d="100"/>
          <a:sy n="104" d="100"/>
        </p:scale>
        <p:origin x="1984" y="2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notesMaster" Target="notesMasters/notesMaster1.xml"/><Relationship Id="rId68"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presProps" Target="presProps.xml"/><Relationship Id="rId69" Type="http://schemas.microsoft.com/office/2018/10/relationships/authors" Target="author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dina Jimenez, Karina" userId="S::kmedina@danforthcenter.org::c6592de5-2df6-4169-97a1-926dd6f578d1" providerId="AD" clId="Web-{C13E3DA1-E40B-0CB9-2FAD-A96A4566720D}"/>
    <pc:docChg chg="addSld delSld">
      <pc:chgData name="Medina Jimenez, Karina" userId="S::kmedina@danforthcenter.org::c6592de5-2df6-4169-97a1-926dd6f578d1" providerId="AD" clId="Web-{C13E3DA1-E40B-0CB9-2FAD-A96A4566720D}" dt="2023-04-27T18:40:55.926" v="1"/>
      <pc:docMkLst>
        <pc:docMk/>
      </pc:docMkLst>
      <pc:sldChg chg="new del">
        <pc:chgData name="Medina Jimenez, Karina" userId="S::kmedina@danforthcenter.org::c6592de5-2df6-4169-97a1-926dd6f578d1" providerId="AD" clId="Web-{C13E3DA1-E40B-0CB9-2FAD-A96A4566720D}" dt="2023-04-27T18:40:55.926" v="1"/>
        <pc:sldMkLst>
          <pc:docMk/>
          <pc:sldMk cId="2282161209" sldId="376"/>
        </pc:sldMkLst>
      </pc:sldChg>
    </pc:docChg>
  </pc:docChgLst>
  <pc:docChgLst>
    <pc:chgData name="Cho, Michelle" userId="S::mcho@danforthcenter.org::9584bf54-1af0-4f50-ac97-6150c1573e0a" providerId="AD" clId="Web-{47EF356F-4B99-5882-BE63-C92D19715791}"/>
    <pc:docChg chg="addSld delSld">
      <pc:chgData name="Cho, Michelle" userId="S::mcho@danforthcenter.org::9584bf54-1af0-4f50-ac97-6150c1573e0a" providerId="AD" clId="Web-{47EF356F-4B99-5882-BE63-C92D19715791}" dt="2023-04-27T17:31:06.989" v="3"/>
      <pc:docMkLst>
        <pc:docMk/>
      </pc:docMkLst>
      <pc:sldChg chg="add del">
        <pc:chgData name="Cho, Michelle" userId="S::mcho@danforthcenter.org::9584bf54-1af0-4f50-ac97-6150c1573e0a" providerId="AD" clId="Web-{47EF356F-4B99-5882-BE63-C92D19715791}" dt="2023-04-27T17:31:06.989" v="3"/>
        <pc:sldMkLst>
          <pc:docMk/>
          <pc:sldMk cId="1246607711" sldId="340"/>
        </pc:sldMkLst>
      </pc:sldChg>
      <pc:sldChg chg="new del">
        <pc:chgData name="Cho, Michelle" userId="S::mcho@danforthcenter.org::9584bf54-1af0-4f50-ac97-6150c1573e0a" providerId="AD" clId="Web-{47EF356F-4B99-5882-BE63-C92D19715791}" dt="2023-04-27T17:19:45.819" v="1"/>
        <pc:sldMkLst>
          <pc:docMk/>
          <pc:sldMk cId="1340940465" sldId="375"/>
        </pc:sldMkLst>
      </pc:sldChg>
    </pc:docChg>
  </pc:docChgLst>
  <pc:docChgLst>
    <pc:chgData name="Codjoe, Jennette" userId="S::jcodjoe@danforthcenter.org::ae46857d-17b2-4b93-b7a4-f14b1fbacb08" providerId="AD" clId="Web-{DFD3B3BE-34A6-7FCE-F875-6E532E051594}"/>
    <pc:docChg chg="addSld delSld sldOrd">
      <pc:chgData name="Codjoe, Jennette" userId="S::jcodjoe@danforthcenter.org::ae46857d-17b2-4b93-b7a4-f14b1fbacb08" providerId="AD" clId="Web-{DFD3B3BE-34A6-7FCE-F875-6E532E051594}" dt="2023-04-27T17:42:04.120" v="3"/>
      <pc:docMkLst>
        <pc:docMk/>
      </pc:docMkLst>
      <pc:sldChg chg="ord">
        <pc:chgData name="Codjoe, Jennette" userId="S::jcodjoe@danforthcenter.org::ae46857d-17b2-4b93-b7a4-f14b1fbacb08" providerId="AD" clId="Web-{DFD3B3BE-34A6-7FCE-F875-6E532E051594}" dt="2023-04-27T17:42:04.120" v="3"/>
        <pc:sldMkLst>
          <pc:docMk/>
          <pc:sldMk cId="1123073951" sldId="345"/>
        </pc:sldMkLst>
      </pc:sldChg>
      <pc:sldChg chg="add del">
        <pc:chgData name="Codjoe, Jennette" userId="S::jcodjoe@danforthcenter.org::ae46857d-17b2-4b93-b7a4-f14b1fbacb08" providerId="AD" clId="Web-{DFD3B3BE-34A6-7FCE-F875-6E532E051594}" dt="2023-04-27T17:18:57.830" v="1"/>
        <pc:sldMkLst>
          <pc:docMk/>
          <pc:sldMk cId="1758184629" sldId="348"/>
        </pc:sldMkLst>
      </pc:sldChg>
    </pc:docChg>
  </pc:docChgLst>
  <pc:docChgLst>
    <pc:chgData name="Bhatt, Parag" userId="8f85437b-d00e-47cb-868b-35080d2fc35e" providerId="ADAL" clId="{0CA7D20E-358C-4A70-88E8-FE4956C00435}"/>
    <pc:docChg chg="undo redo custSel addSld delSld modSld sldOrd">
      <pc:chgData name="Bhatt, Parag" userId="8f85437b-d00e-47cb-868b-35080d2fc35e" providerId="ADAL" clId="{0CA7D20E-358C-4A70-88E8-FE4956C00435}" dt="2023-11-15T19:30:25.650" v="2099" actId="20577"/>
      <pc:docMkLst>
        <pc:docMk/>
      </pc:docMkLst>
      <pc:sldChg chg="modSp mod">
        <pc:chgData name="Bhatt, Parag" userId="8f85437b-d00e-47cb-868b-35080d2fc35e" providerId="ADAL" clId="{0CA7D20E-358C-4A70-88E8-FE4956C00435}" dt="2023-11-10T21:07:09.736" v="511" actId="20577"/>
        <pc:sldMkLst>
          <pc:docMk/>
          <pc:sldMk cId="1951275246" sldId="256"/>
        </pc:sldMkLst>
        <pc:spChg chg="mod">
          <ac:chgData name="Bhatt, Parag" userId="8f85437b-d00e-47cb-868b-35080d2fc35e" providerId="ADAL" clId="{0CA7D20E-358C-4A70-88E8-FE4956C00435}" dt="2023-11-10T21:07:09.736" v="511" actId="20577"/>
          <ac:spMkLst>
            <pc:docMk/>
            <pc:sldMk cId="1951275246" sldId="256"/>
            <ac:spMk id="3" creationId="{ACC0926F-A700-C9E5-8176-EBFDCC08C4AC}"/>
          </ac:spMkLst>
        </pc:spChg>
      </pc:sldChg>
      <pc:sldChg chg="addSp delSp add del mod">
        <pc:chgData name="Bhatt, Parag" userId="8f85437b-d00e-47cb-868b-35080d2fc35e" providerId="ADAL" clId="{0CA7D20E-358C-4A70-88E8-FE4956C00435}" dt="2023-11-10T16:24:34.689" v="250" actId="478"/>
        <pc:sldMkLst>
          <pc:docMk/>
          <pc:sldMk cId="0" sldId="258"/>
        </pc:sldMkLst>
        <pc:spChg chg="add del">
          <ac:chgData name="Bhatt, Parag" userId="8f85437b-d00e-47cb-868b-35080d2fc35e" providerId="ADAL" clId="{0CA7D20E-358C-4A70-88E8-FE4956C00435}" dt="2023-11-10T16:24:34.689" v="250" actId="478"/>
          <ac:spMkLst>
            <pc:docMk/>
            <pc:sldMk cId="0" sldId="258"/>
            <ac:spMk id="252" creationId="{00000000-0000-0000-0000-000000000000}"/>
          </ac:spMkLst>
        </pc:spChg>
      </pc:sldChg>
      <pc:sldChg chg="ord">
        <pc:chgData name="Bhatt, Parag" userId="8f85437b-d00e-47cb-868b-35080d2fc35e" providerId="ADAL" clId="{0CA7D20E-358C-4A70-88E8-FE4956C00435}" dt="2023-11-09T22:32:09.743" v="244"/>
        <pc:sldMkLst>
          <pc:docMk/>
          <pc:sldMk cId="3694677875" sldId="296"/>
        </pc:sldMkLst>
      </pc:sldChg>
      <pc:sldChg chg="modSp mod modNotesTx">
        <pc:chgData name="Bhatt, Parag" userId="8f85437b-d00e-47cb-868b-35080d2fc35e" providerId="ADAL" clId="{0CA7D20E-358C-4A70-88E8-FE4956C00435}" dt="2023-11-10T16:30:04.310" v="251" actId="14100"/>
        <pc:sldMkLst>
          <pc:docMk/>
          <pc:sldMk cId="4037286501" sldId="299"/>
        </pc:sldMkLst>
        <pc:spChg chg="mod">
          <ac:chgData name="Bhatt, Parag" userId="8f85437b-d00e-47cb-868b-35080d2fc35e" providerId="ADAL" clId="{0CA7D20E-358C-4A70-88E8-FE4956C00435}" dt="2023-11-10T16:30:04.310" v="251" actId="14100"/>
          <ac:spMkLst>
            <pc:docMk/>
            <pc:sldMk cId="4037286501" sldId="299"/>
            <ac:spMk id="22" creationId="{06B87B40-DA8A-6F96-2E3A-A871A1C07221}"/>
          </ac:spMkLst>
        </pc:spChg>
      </pc:sldChg>
      <pc:sldChg chg="modSp modAnim">
        <pc:chgData name="Bhatt, Parag" userId="8f85437b-d00e-47cb-868b-35080d2fc35e" providerId="ADAL" clId="{0CA7D20E-358C-4A70-88E8-FE4956C00435}" dt="2023-11-15T17:37:46.027" v="580" actId="20577"/>
        <pc:sldMkLst>
          <pc:docMk/>
          <pc:sldMk cId="884824327" sldId="341"/>
        </pc:sldMkLst>
        <pc:spChg chg="mod">
          <ac:chgData name="Bhatt, Parag" userId="8f85437b-d00e-47cb-868b-35080d2fc35e" providerId="ADAL" clId="{0CA7D20E-358C-4A70-88E8-FE4956C00435}" dt="2023-11-15T17:37:46.027" v="580" actId="20577"/>
          <ac:spMkLst>
            <pc:docMk/>
            <pc:sldMk cId="884824327" sldId="341"/>
            <ac:spMk id="6" creationId="{CA7E9285-9ADF-EEC2-3D2B-43C03B6C8645}"/>
          </ac:spMkLst>
        </pc:spChg>
      </pc:sldChg>
      <pc:sldChg chg="del">
        <pc:chgData name="Bhatt, Parag" userId="8f85437b-d00e-47cb-868b-35080d2fc35e" providerId="ADAL" clId="{0CA7D20E-358C-4A70-88E8-FE4956C00435}" dt="2023-11-15T17:38:12.166" v="581" actId="47"/>
        <pc:sldMkLst>
          <pc:docMk/>
          <pc:sldMk cId="1123073951" sldId="345"/>
        </pc:sldMkLst>
      </pc:sldChg>
      <pc:sldChg chg="modAnim">
        <pc:chgData name="Bhatt, Parag" userId="8f85437b-d00e-47cb-868b-35080d2fc35e" providerId="ADAL" clId="{0CA7D20E-358C-4A70-88E8-FE4956C00435}" dt="2023-11-15T17:43:20.075" v="598"/>
        <pc:sldMkLst>
          <pc:docMk/>
          <pc:sldMk cId="3968252463" sldId="357"/>
        </pc:sldMkLst>
      </pc:sldChg>
      <pc:sldChg chg="modSp mod modAnim modShow delCm modCm">
        <pc:chgData name="Bhatt, Parag" userId="8f85437b-d00e-47cb-868b-35080d2fc35e" providerId="ADAL" clId="{0CA7D20E-358C-4A70-88E8-FE4956C00435}" dt="2023-11-15T17:40:45.454" v="594" actId="20577"/>
        <pc:sldMkLst>
          <pc:docMk/>
          <pc:sldMk cId="1550807064" sldId="360"/>
        </pc:sldMkLst>
        <pc:spChg chg="mod">
          <ac:chgData name="Bhatt, Parag" userId="8f85437b-d00e-47cb-868b-35080d2fc35e" providerId="ADAL" clId="{0CA7D20E-358C-4A70-88E8-FE4956C00435}" dt="2023-11-15T17:40:45.454" v="594" actId="20577"/>
          <ac:spMkLst>
            <pc:docMk/>
            <pc:sldMk cId="1550807064" sldId="360"/>
            <ac:spMk id="5" creationId="{31E597A7-1449-E70A-1BF0-5815560FC005}"/>
          </ac:spMkLst>
        </pc:spChg>
        <pc:extLst>
          <p:ext xmlns:p="http://schemas.openxmlformats.org/presentationml/2006/main" uri="{D6D511B9-2390-475A-947B-AFAB55BFBCF1}">
            <pc226:cmChg xmlns:pc226="http://schemas.microsoft.com/office/powerpoint/2022/06/main/command" chg="del mod">
              <pc226:chgData name="Bhatt, Parag" userId="8f85437b-d00e-47cb-868b-35080d2fc35e" providerId="ADAL" clId="{0CA7D20E-358C-4A70-88E8-FE4956C00435}" dt="2023-11-15T17:38:26.961" v="583"/>
              <pc2:cmMkLst xmlns:pc2="http://schemas.microsoft.com/office/powerpoint/2019/9/main/command">
                <pc:docMk/>
                <pc:sldMk cId="1550807064" sldId="360"/>
                <pc2:cmMk id="{E2A72954-2CF2-4E84-B7E1-A311D71F9C9B}"/>
              </pc2:cmMkLst>
            </pc226:cmChg>
          </p:ext>
        </pc:extLst>
      </pc:sldChg>
      <pc:sldChg chg="ord modAnim">
        <pc:chgData name="Bhatt, Parag" userId="8f85437b-d00e-47cb-868b-35080d2fc35e" providerId="ADAL" clId="{0CA7D20E-358C-4A70-88E8-FE4956C00435}" dt="2023-11-15T19:26:59.837" v="1565"/>
        <pc:sldMkLst>
          <pc:docMk/>
          <pc:sldMk cId="1541279404" sldId="361"/>
        </pc:sldMkLst>
      </pc:sldChg>
      <pc:sldChg chg="ord">
        <pc:chgData name="Bhatt, Parag" userId="8f85437b-d00e-47cb-868b-35080d2fc35e" providerId="ADAL" clId="{0CA7D20E-358C-4A70-88E8-FE4956C00435}" dt="2023-11-09T18:35:35.035" v="242"/>
        <pc:sldMkLst>
          <pc:docMk/>
          <pc:sldMk cId="2947089649" sldId="363"/>
        </pc:sldMkLst>
      </pc:sldChg>
      <pc:sldChg chg="ord">
        <pc:chgData name="Bhatt, Parag" userId="8f85437b-d00e-47cb-868b-35080d2fc35e" providerId="ADAL" clId="{0CA7D20E-358C-4A70-88E8-FE4956C00435}" dt="2023-11-14T19:52:33.843" v="513"/>
        <pc:sldMkLst>
          <pc:docMk/>
          <pc:sldMk cId="3706394343" sldId="366"/>
        </pc:sldMkLst>
      </pc:sldChg>
      <pc:sldChg chg="modSp modAnim modNotesTx">
        <pc:chgData name="Bhatt, Parag" userId="8f85437b-d00e-47cb-868b-35080d2fc35e" providerId="ADAL" clId="{0CA7D20E-358C-4A70-88E8-FE4956C00435}" dt="2023-11-15T19:30:25.650" v="2099" actId="20577"/>
        <pc:sldMkLst>
          <pc:docMk/>
          <pc:sldMk cId="2404666808" sldId="367"/>
        </pc:sldMkLst>
        <pc:spChg chg="mod">
          <ac:chgData name="Bhatt, Parag" userId="8f85437b-d00e-47cb-868b-35080d2fc35e" providerId="ADAL" clId="{0CA7D20E-358C-4A70-88E8-FE4956C00435}" dt="2023-11-15T19:28:23.779" v="1744"/>
          <ac:spMkLst>
            <pc:docMk/>
            <pc:sldMk cId="2404666808" sldId="367"/>
            <ac:spMk id="6" creationId="{CA7E9285-9ADF-EEC2-3D2B-43C03B6C8645}"/>
          </ac:spMkLst>
        </pc:spChg>
      </pc:sldChg>
      <pc:sldChg chg="modSp modAnim">
        <pc:chgData name="Bhatt, Parag" userId="8f85437b-d00e-47cb-868b-35080d2fc35e" providerId="ADAL" clId="{0CA7D20E-358C-4A70-88E8-FE4956C00435}" dt="2023-11-15T17:43:11.833" v="597" actId="20577"/>
        <pc:sldMkLst>
          <pc:docMk/>
          <pc:sldMk cId="2318503287" sldId="368"/>
        </pc:sldMkLst>
        <pc:spChg chg="mod">
          <ac:chgData name="Bhatt, Parag" userId="8f85437b-d00e-47cb-868b-35080d2fc35e" providerId="ADAL" clId="{0CA7D20E-358C-4A70-88E8-FE4956C00435}" dt="2023-11-15T17:42:56.062" v="595" actId="20577"/>
          <ac:spMkLst>
            <pc:docMk/>
            <pc:sldMk cId="2318503287" sldId="368"/>
            <ac:spMk id="6" creationId="{CA7E9285-9ADF-EEC2-3D2B-43C03B6C8645}"/>
          </ac:spMkLst>
        </pc:spChg>
      </pc:sldChg>
      <pc:sldChg chg="modAnim">
        <pc:chgData name="Bhatt, Parag" userId="8f85437b-d00e-47cb-868b-35080d2fc35e" providerId="ADAL" clId="{0CA7D20E-358C-4A70-88E8-FE4956C00435}" dt="2023-11-15T17:44:07.670" v="600"/>
        <pc:sldMkLst>
          <pc:docMk/>
          <pc:sldMk cId="3877919910" sldId="369"/>
        </pc:sldMkLst>
      </pc:sldChg>
      <pc:sldChg chg="del modAnim">
        <pc:chgData name="Bhatt, Parag" userId="8f85437b-d00e-47cb-868b-35080d2fc35e" providerId="ADAL" clId="{0CA7D20E-358C-4A70-88E8-FE4956C00435}" dt="2023-11-15T17:45:04.190" v="608" actId="47"/>
        <pc:sldMkLst>
          <pc:docMk/>
          <pc:sldMk cId="547746044" sldId="371"/>
        </pc:sldMkLst>
      </pc:sldChg>
      <pc:sldChg chg="modAnim">
        <pc:chgData name="Bhatt, Parag" userId="8f85437b-d00e-47cb-868b-35080d2fc35e" providerId="ADAL" clId="{0CA7D20E-358C-4A70-88E8-FE4956C00435}" dt="2023-11-15T17:43:27.541" v="599"/>
        <pc:sldMkLst>
          <pc:docMk/>
          <pc:sldMk cId="1926526275" sldId="374"/>
        </pc:sldMkLst>
      </pc:sldChg>
      <pc:sldChg chg="modSp">
        <pc:chgData name="Bhatt, Parag" userId="8f85437b-d00e-47cb-868b-35080d2fc35e" providerId="ADAL" clId="{0CA7D20E-358C-4A70-88E8-FE4956C00435}" dt="2023-11-15T17:45:02.532" v="607" actId="20577"/>
        <pc:sldMkLst>
          <pc:docMk/>
          <pc:sldMk cId="4288192733" sldId="375"/>
        </pc:sldMkLst>
        <pc:spChg chg="mod">
          <ac:chgData name="Bhatt, Parag" userId="8f85437b-d00e-47cb-868b-35080d2fc35e" providerId="ADAL" clId="{0CA7D20E-358C-4A70-88E8-FE4956C00435}" dt="2023-11-15T17:45:02.532" v="607" actId="20577"/>
          <ac:spMkLst>
            <pc:docMk/>
            <pc:sldMk cId="4288192733" sldId="375"/>
            <ac:spMk id="5" creationId="{31E597A7-1449-E70A-1BF0-5815560FC005}"/>
          </ac:spMkLst>
        </pc:spChg>
      </pc:sldChg>
      <pc:sldChg chg="addSp delSp modSp new del mod">
        <pc:chgData name="Bhatt, Parag" userId="8f85437b-d00e-47cb-868b-35080d2fc35e" providerId="ADAL" clId="{0CA7D20E-358C-4A70-88E8-FE4956C00435}" dt="2023-11-10T20:41:46.583" v="494" actId="2696"/>
        <pc:sldMkLst>
          <pc:docMk/>
          <pc:sldMk cId="2917305945" sldId="376"/>
        </pc:sldMkLst>
        <pc:spChg chg="add del mod">
          <ac:chgData name="Bhatt, Parag" userId="8f85437b-d00e-47cb-868b-35080d2fc35e" providerId="ADAL" clId="{0CA7D20E-358C-4A70-88E8-FE4956C00435}" dt="2023-11-10T20:13:31.138" v="421" actId="478"/>
          <ac:spMkLst>
            <pc:docMk/>
            <pc:sldMk cId="2917305945" sldId="376"/>
            <ac:spMk id="10" creationId="{8A077B1B-E531-ED28-7D8B-B2E71B815D0D}"/>
          </ac:spMkLst>
        </pc:spChg>
        <pc:spChg chg="add del mod ord">
          <ac:chgData name="Bhatt, Parag" userId="8f85437b-d00e-47cb-868b-35080d2fc35e" providerId="ADAL" clId="{0CA7D20E-358C-4A70-88E8-FE4956C00435}" dt="2023-11-10T20:08:46.994" v="387" actId="478"/>
          <ac:spMkLst>
            <pc:docMk/>
            <pc:sldMk cId="2917305945" sldId="376"/>
            <ac:spMk id="11" creationId="{E46C485E-CB00-7E7E-6D97-C293DC0E01B5}"/>
          </ac:spMkLst>
        </pc:spChg>
        <pc:spChg chg="add mod">
          <ac:chgData name="Bhatt, Parag" userId="8f85437b-d00e-47cb-868b-35080d2fc35e" providerId="ADAL" clId="{0CA7D20E-358C-4A70-88E8-FE4956C00435}" dt="2023-11-10T20:18:21.955" v="445" actId="1076"/>
          <ac:spMkLst>
            <pc:docMk/>
            <pc:sldMk cId="2917305945" sldId="376"/>
            <ac:spMk id="28" creationId="{77353FAE-52C8-543D-01A2-9D0D41895E20}"/>
          </ac:spMkLst>
        </pc:spChg>
        <pc:spChg chg="add mod">
          <ac:chgData name="Bhatt, Parag" userId="8f85437b-d00e-47cb-868b-35080d2fc35e" providerId="ADAL" clId="{0CA7D20E-358C-4A70-88E8-FE4956C00435}" dt="2023-11-10T20:18:21.955" v="445" actId="1076"/>
          <ac:spMkLst>
            <pc:docMk/>
            <pc:sldMk cId="2917305945" sldId="376"/>
            <ac:spMk id="29" creationId="{CA6FBDB8-7594-6498-ECCB-6711DFE96A7D}"/>
          </ac:spMkLst>
        </pc:spChg>
        <pc:spChg chg="add mod">
          <ac:chgData name="Bhatt, Parag" userId="8f85437b-d00e-47cb-868b-35080d2fc35e" providerId="ADAL" clId="{0CA7D20E-358C-4A70-88E8-FE4956C00435}" dt="2023-11-10T20:24:11.937" v="450" actId="1076"/>
          <ac:spMkLst>
            <pc:docMk/>
            <pc:sldMk cId="2917305945" sldId="376"/>
            <ac:spMk id="30" creationId="{96F084CB-42AB-CDB8-4030-90E69D4C9B96}"/>
          </ac:spMkLst>
        </pc:spChg>
        <pc:spChg chg="add mod">
          <ac:chgData name="Bhatt, Parag" userId="8f85437b-d00e-47cb-868b-35080d2fc35e" providerId="ADAL" clId="{0CA7D20E-358C-4A70-88E8-FE4956C00435}" dt="2023-11-10T20:24:46.057" v="458" actId="1035"/>
          <ac:spMkLst>
            <pc:docMk/>
            <pc:sldMk cId="2917305945" sldId="376"/>
            <ac:spMk id="31" creationId="{AB6D2F4B-FFB7-CF92-5D2D-08FCB480593B}"/>
          </ac:spMkLst>
        </pc:spChg>
        <pc:spChg chg="add mod">
          <ac:chgData name="Bhatt, Parag" userId="8f85437b-d00e-47cb-868b-35080d2fc35e" providerId="ADAL" clId="{0CA7D20E-358C-4A70-88E8-FE4956C00435}" dt="2023-11-10T20:30:04.456" v="491" actId="114"/>
          <ac:spMkLst>
            <pc:docMk/>
            <pc:sldMk cId="2917305945" sldId="376"/>
            <ac:spMk id="32" creationId="{E2987D52-BC7C-7576-AA56-122BFCCA5BDF}"/>
          </ac:spMkLst>
        </pc:spChg>
        <pc:picChg chg="add del mod">
          <ac:chgData name="Bhatt, Parag" userId="8f85437b-d00e-47cb-868b-35080d2fc35e" providerId="ADAL" clId="{0CA7D20E-358C-4A70-88E8-FE4956C00435}" dt="2023-11-10T20:08:46.994" v="387" actId="478"/>
          <ac:picMkLst>
            <pc:docMk/>
            <pc:sldMk cId="2917305945" sldId="376"/>
            <ac:picMk id="2" creationId="{34759BDF-5BE9-9A2F-29F6-F7745F578185}"/>
          </ac:picMkLst>
        </pc:picChg>
        <pc:picChg chg="add del mod">
          <ac:chgData name="Bhatt, Parag" userId="8f85437b-d00e-47cb-868b-35080d2fc35e" providerId="ADAL" clId="{0CA7D20E-358C-4A70-88E8-FE4956C00435}" dt="2023-11-10T20:08:46.994" v="387" actId="478"/>
          <ac:picMkLst>
            <pc:docMk/>
            <pc:sldMk cId="2917305945" sldId="376"/>
            <ac:picMk id="3" creationId="{484EB2DC-8C95-6529-EB65-B70BD57552BA}"/>
          </ac:picMkLst>
        </pc:picChg>
        <pc:picChg chg="add del mod">
          <ac:chgData name="Bhatt, Parag" userId="8f85437b-d00e-47cb-868b-35080d2fc35e" providerId="ADAL" clId="{0CA7D20E-358C-4A70-88E8-FE4956C00435}" dt="2023-11-10T20:08:46.994" v="387" actId="478"/>
          <ac:picMkLst>
            <pc:docMk/>
            <pc:sldMk cId="2917305945" sldId="376"/>
            <ac:picMk id="4" creationId="{004D5FB4-4F59-7DF4-ACF8-965DCC351E3D}"/>
          </ac:picMkLst>
        </pc:picChg>
        <pc:picChg chg="add del mod">
          <ac:chgData name="Bhatt, Parag" userId="8f85437b-d00e-47cb-868b-35080d2fc35e" providerId="ADAL" clId="{0CA7D20E-358C-4A70-88E8-FE4956C00435}" dt="2023-11-10T20:08:46.994" v="387" actId="478"/>
          <ac:picMkLst>
            <pc:docMk/>
            <pc:sldMk cId="2917305945" sldId="376"/>
            <ac:picMk id="5" creationId="{1B2704FD-637C-F686-AF22-15F5A0FBCA9C}"/>
          </ac:picMkLst>
        </pc:picChg>
        <pc:picChg chg="add del mod modCrop">
          <ac:chgData name="Bhatt, Parag" userId="8f85437b-d00e-47cb-868b-35080d2fc35e" providerId="ADAL" clId="{0CA7D20E-358C-4A70-88E8-FE4956C00435}" dt="2023-11-10T20:08:46.994" v="387" actId="478"/>
          <ac:picMkLst>
            <pc:docMk/>
            <pc:sldMk cId="2917305945" sldId="376"/>
            <ac:picMk id="6" creationId="{972073CF-8FD0-AC14-8A17-1E9FBED94A06}"/>
          </ac:picMkLst>
        </pc:picChg>
        <pc:picChg chg="add del mod">
          <ac:chgData name="Bhatt, Parag" userId="8f85437b-d00e-47cb-868b-35080d2fc35e" providerId="ADAL" clId="{0CA7D20E-358C-4A70-88E8-FE4956C00435}" dt="2023-11-10T20:08:46.994" v="387" actId="478"/>
          <ac:picMkLst>
            <pc:docMk/>
            <pc:sldMk cId="2917305945" sldId="376"/>
            <ac:picMk id="7" creationId="{AFFF6261-B6D8-3AD4-C880-32740A1DC7BC}"/>
          </ac:picMkLst>
        </pc:picChg>
        <pc:picChg chg="add del mod">
          <ac:chgData name="Bhatt, Parag" userId="8f85437b-d00e-47cb-868b-35080d2fc35e" providerId="ADAL" clId="{0CA7D20E-358C-4A70-88E8-FE4956C00435}" dt="2023-11-10T20:08:46.994" v="387" actId="478"/>
          <ac:picMkLst>
            <pc:docMk/>
            <pc:sldMk cId="2917305945" sldId="376"/>
            <ac:picMk id="8" creationId="{7F037409-A41B-EDC5-488F-106050870D08}"/>
          </ac:picMkLst>
        </pc:picChg>
        <pc:picChg chg="add del mod">
          <ac:chgData name="Bhatt, Parag" userId="8f85437b-d00e-47cb-868b-35080d2fc35e" providerId="ADAL" clId="{0CA7D20E-358C-4A70-88E8-FE4956C00435}" dt="2023-11-10T20:08:46.994" v="387" actId="478"/>
          <ac:picMkLst>
            <pc:docMk/>
            <pc:sldMk cId="2917305945" sldId="376"/>
            <ac:picMk id="9" creationId="{4746F18E-19FF-D07E-B87D-1F97BFE468B8}"/>
          </ac:picMkLst>
        </pc:picChg>
        <pc:picChg chg="add mod">
          <ac:chgData name="Bhatt, Parag" userId="8f85437b-d00e-47cb-868b-35080d2fc35e" providerId="ADAL" clId="{0CA7D20E-358C-4A70-88E8-FE4956C00435}" dt="2023-11-10T20:18:21.955" v="445" actId="1076"/>
          <ac:picMkLst>
            <pc:docMk/>
            <pc:sldMk cId="2917305945" sldId="376"/>
            <ac:picMk id="13" creationId="{D60F919D-28B4-F275-08BB-2A26B3CADDE3}"/>
          </ac:picMkLst>
        </pc:picChg>
        <pc:picChg chg="add mod">
          <ac:chgData name="Bhatt, Parag" userId="8f85437b-d00e-47cb-868b-35080d2fc35e" providerId="ADAL" clId="{0CA7D20E-358C-4A70-88E8-FE4956C00435}" dt="2023-11-10T20:18:15.820" v="444" actId="1076"/>
          <ac:picMkLst>
            <pc:docMk/>
            <pc:sldMk cId="2917305945" sldId="376"/>
            <ac:picMk id="15" creationId="{385D0310-DD7B-4DC2-7D89-2E0A68ECA96F}"/>
          </ac:picMkLst>
        </pc:picChg>
        <pc:picChg chg="add mod">
          <ac:chgData name="Bhatt, Parag" userId="8f85437b-d00e-47cb-868b-35080d2fc35e" providerId="ADAL" clId="{0CA7D20E-358C-4A70-88E8-FE4956C00435}" dt="2023-11-10T20:18:21.955" v="445" actId="1076"/>
          <ac:picMkLst>
            <pc:docMk/>
            <pc:sldMk cId="2917305945" sldId="376"/>
            <ac:picMk id="17" creationId="{A1771CB6-A3CD-9348-55F0-683D7AC06E07}"/>
          </ac:picMkLst>
        </pc:picChg>
        <pc:picChg chg="add mod">
          <ac:chgData name="Bhatt, Parag" userId="8f85437b-d00e-47cb-868b-35080d2fc35e" providerId="ADAL" clId="{0CA7D20E-358C-4A70-88E8-FE4956C00435}" dt="2023-11-10T20:10:11.251" v="407" actId="1076"/>
          <ac:picMkLst>
            <pc:docMk/>
            <pc:sldMk cId="2917305945" sldId="376"/>
            <ac:picMk id="19" creationId="{FC6D7155-1900-D8D7-767C-A68FFCF02C15}"/>
          </ac:picMkLst>
        </pc:picChg>
        <pc:picChg chg="add mod">
          <ac:chgData name="Bhatt, Parag" userId="8f85437b-d00e-47cb-868b-35080d2fc35e" providerId="ADAL" clId="{0CA7D20E-358C-4A70-88E8-FE4956C00435}" dt="2023-11-10T20:18:11.280" v="443" actId="1076"/>
          <ac:picMkLst>
            <pc:docMk/>
            <pc:sldMk cId="2917305945" sldId="376"/>
            <ac:picMk id="21" creationId="{8595F891-4A37-A76F-7268-188705DAEFD5}"/>
          </ac:picMkLst>
        </pc:picChg>
        <pc:picChg chg="add mod">
          <ac:chgData name="Bhatt, Parag" userId="8f85437b-d00e-47cb-868b-35080d2fc35e" providerId="ADAL" clId="{0CA7D20E-358C-4A70-88E8-FE4956C00435}" dt="2023-11-10T20:09:49.263" v="404" actId="1076"/>
          <ac:picMkLst>
            <pc:docMk/>
            <pc:sldMk cId="2917305945" sldId="376"/>
            <ac:picMk id="23" creationId="{59A654F4-47DB-1C5F-374B-DBDCD04D5F3F}"/>
          </ac:picMkLst>
        </pc:picChg>
        <pc:picChg chg="add mod">
          <ac:chgData name="Bhatt, Parag" userId="8f85437b-d00e-47cb-868b-35080d2fc35e" providerId="ADAL" clId="{0CA7D20E-358C-4A70-88E8-FE4956C00435}" dt="2023-11-10T20:09:39.257" v="402" actId="1076"/>
          <ac:picMkLst>
            <pc:docMk/>
            <pc:sldMk cId="2917305945" sldId="376"/>
            <ac:picMk id="25" creationId="{E0FCFAC6-1BE2-00D7-273A-C156B33F02C6}"/>
          </ac:picMkLst>
        </pc:picChg>
        <pc:picChg chg="add mod">
          <ac:chgData name="Bhatt, Parag" userId="8f85437b-d00e-47cb-868b-35080d2fc35e" providerId="ADAL" clId="{0CA7D20E-358C-4A70-88E8-FE4956C00435}" dt="2023-11-10T20:18:21.955" v="445" actId="1076"/>
          <ac:picMkLst>
            <pc:docMk/>
            <pc:sldMk cId="2917305945" sldId="376"/>
            <ac:picMk id="27" creationId="{4BEB4454-89F1-7E5D-841A-F1B5CFEDB675}"/>
          </ac:picMkLst>
        </pc:picChg>
        <pc:picChg chg="add del mod">
          <ac:chgData name="Bhatt, Parag" userId="8f85437b-d00e-47cb-868b-35080d2fc35e" providerId="ADAL" clId="{0CA7D20E-358C-4A70-88E8-FE4956C00435}" dt="2023-11-10T20:32:10.394" v="493" actId="478"/>
          <ac:picMkLst>
            <pc:docMk/>
            <pc:sldMk cId="2917305945" sldId="376"/>
            <ac:picMk id="34" creationId="{5BB11E00-4F00-8C27-798A-BE0B681139E4}"/>
          </ac:picMkLst>
        </pc:picChg>
      </pc:sldChg>
    </pc:docChg>
  </pc:docChgLst>
  <pc:docChgLst>
    <pc:chgData name="Hamaji, Takashi" userId="edbe4cba-d86a-4981-89fb-b6a734289ccd" providerId="ADAL" clId="{21DF679F-F420-6D4F-A638-1291137A4B4A}"/>
    <pc:docChg chg="modSld">
      <pc:chgData name="Hamaji, Takashi" userId="edbe4cba-d86a-4981-89fb-b6a734289ccd" providerId="ADAL" clId="{21DF679F-F420-6D4F-A638-1291137A4B4A}" dt="2023-04-27T18:21:55.572" v="1" actId="20578"/>
      <pc:docMkLst>
        <pc:docMk/>
      </pc:docMkLst>
      <pc:sldChg chg="modSp mod">
        <pc:chgData name="Hamaji, Takashi" userId="edbe4cba-d86a-4981-89fb-b6a734289ccd" providerId="ADAL" clId="{21DF679F-F420-6D4F-A638-1291137A4B4A}" dt="2023-04-27T17:44:13.593" v="0" actId="20577"/>
        <pc:sldMkLst>
          <pc:docMk/>
          <pc:sldMk cId="1246607711" sldId="340"/>
        </pc:sldMkLst>
        <pc:spChg chg="mod">
          <ac:chgData name="Hamaji, Takashi" userId="edbe4cba-d86a-4981-89fb-b6a734289ccd" providerId="ADAL" clId="{21DF679F-F420-6D4F-A638-1291137A4B4A}" dt="2023-04-27T17:44:13.593" v="0" actId="20577"/>
          <ac:spMkLst>
            <pc:docMk/>
            <pc:sldMk cId="1246607711" sldId="340"/>
            <ac:spMk id="4" creationId="{0864E8FE-1164-0E94-3B5F-FA52D77A6505}"/>
          </ac:spMkLst>
        </pc:spChg>
      </pc:sldChg>
      <pc:sldChg chg="modSp">
        <pc:chgData name="Hamaji, Takashi" userId="edbe4cba-d86a-4981-89fb-b6a734289ccd" providerId="ADAL" clId="{21DF679F-F420-6D4F-A638-1291137A4B4A}" dt="2023-04-27T18:21:55.572" v="1" actId="20578"/>
        <pc:sldMkLst>
          <pc:docMk/>
          <pc:sldMk cId="3968252463" sldId="357"/>
        </pc:sldMkLst>
        <pc:spChg chg="mod">
          <ac:chgData name="Hamaji, Takashi" userId="edbe4cba-d86a-4981-89fb-b6a734289ccd" providerId="ADAL" clId="{21DF679F-F420-6D4F-A638-1291137A4B4A}" dt="2023-04-27T18:21:55.572" v="1" actId="20578"/>
          <ac:spMkLst>
            <pc:docMk/>
            <pc:sldMk cId="3968252463" sldId="357"/>
            <ac:spMk id="6" creationId="{CA7E9285-9ADF-EEC2-3D2B-43C03B6C8645}"/>
          </ac:spMkLst>
        </pc:spChg>
      </pc:sldChg>
    </pc:docChg>
  </pc:docChgLst>
  <pc:docChgLst>
    <pc:chgData name="Parag Bhatt" userId="8f85437b-d00e-47cb-868b-35080d2fc35e" providerId="ADAL" clId="{E0FD85EE-682C-48ED-8C9C-9CE7CB2D1485}"/>
    <pc:docChg chg="undo custSel addSld delSld modSld sldOrd">
      <pc:chgData name="Parag Bhatt" userId="8f85437b-d00e-47cb-868b-35080d2fc35e" providerId="ADAL" clId="{E0FD85EE-682C-48ED-8C9C-9CE7CB2D1485}" dt="2023-04-27T18:26:14.108" v="45" actId="20577"/>
      <pc:docMkLst>
        <pc:docMk/>
      </pc:docMkLst>
      <pc:sldChg chg="ord">
        <pc:chgData name="Parag Bhatt" userId="8f85437b-d00e-47cb-868b-35080d2fc35e" providerId="ADAL" clId="{E0FD85EE-682C-48ED-8C9C-9CE7CB2D1485}" dt="2023-04-27T15:13:31.293" v="4"/>
        <pc:sldMkLst>
          <pc:docMk/>
          <pc:sldMk cId="3946566279" sldId="268"/>
        </pc:sldMkLst>
      </pc:sldChg>
      <pc:sldChg chg="del">
        <pc:chgData name="Parag Bhatt" userId="8f85437b-d00e-47cb-868b-35080d2fc35e" providerId="ADAL" clId="{E0FD85EE-682C-48ED-8C9C-9CE7CB2D1485}" dt="2023-04-27T15:15:36.589" v="5" actId="47"/>
        <pc:sldMkLst>
          <pc:docMk/>
          <pc:sldMk cId="1123538756" sldId="275"/>
        </pc:sldMkLst>
      </pc:sldChg>
      <pc:sldChg chg="del">
        <pc:chgData name="Parag Bhatt" userId="8f85437b-d00e-47cb-868b-35080d2fc35e" providerId="ADAL" clId="{E0FD85EE-682C-48ED-8C9C-9CE7CB2D1485}" dt="2023-04-27T15:15:36.589" v="5" actId="47"/>
        <pc:sldMkLst>
          <pc:docMk/>
          <pc:sldMk cId="3658435486" sldId="276"/>
        </pc:sldMkLst>
      </pc:sldChg>
      <pc:sldChg chg="del">
        <pc:chgData name="Parag Bhatt" userId="8f85437b-d00e-47cb-868b-35080d2fc35e" providerId="ADAL" clId="{E0FD85EE-682C-48ED-8C9C-9CE7CB2D1485}" dt="2023-04-27T15:15:36.589" v="5" actId="47"/>
        <pc:sldMkLst>
          <pc:docMk/>
          <pc:sldMk cId="3741786340" sldId="277"/>
        </pc:sldMkLst>
      </pc:sldChg>
      <pc:sldChg chg="del">
        <pc:chgData name="Parag Bhatt" userId="8f85437b-d00e-47cb-868b-35080d2fc35e" providerId="ADAL" clId="{E0FD85EE-682C-48ED-8C9C-9CE7CB2D1485}" dt="2023-04-27T15:15:36.589" v="5" actId="47"/>
        <pc:sldMkLst>
          <pc:docMk/>
          <pc:sldMk cId="1736248567" sldId="278"/>
        </pc:sldMkLst>
      </pc:sldChg>
      <pc:sldChg chg="del">
        <pc:chgData name="Parag Bhatt" userId="8f85437b-d00e-47cb-868b-35080d2fc35e" providerId="ADAL" clId="{E0FD85EE-682C-48ED-8C9C-9CE7CB2D1485}" dt="2023-04-27T15:15:36.589" v="5" actId="47"/>
        <pc:sldMkLst>
          <pc:docMk/>
          <pc:sldMk cId="320988102" sldId="279"/>
        </pc:sldMkLst>
      </pc:sldChg>
      <pc:sldChg chg="del">
        <pc:chgData name="Parag Bhatt" userId="8f85437b-d00e-47cb-868b-35080d2fc35e" providerId="ADAL" clId="{E0FD85EE-682C-48ED-8C9C-9CE7CB2D1485}" dt="2023-04-27T15:15:36.589" v="5" actId="47"/>
        <pc:sldMkLst>
          <pc:docMk/>
          <pc:sldMk cId="505627026" sldId="280"/>
        </pc:sldMkLst>
      </pc:sldChg>
      <pc:sldChg chg="del">
        <pc:chgData name="Parag Bhatt" userId="8f85437b-d00e-47cb-868b-35080d2fc35e" providerId="ADAL" clId="{E0FD85EE-682C-48ED-8C9C-9CE7CB2D1485}" dt="2023-04-27T15:15:36.589" v="5" actId="47"/>
        <pc:sldMkLst>
          <pc:docMk/>
          <pc:sldMk cId="987595949" sldId="289"/>
        </pc:sldMkLst>
      </pc:sldChg>
      <pc:sldChg chg="del">
        <pc:chgData name="Parag Bhatt" userId="8f85437b-d00e-47cb-868b-35080d2fc35e" providerId="ADAL" clId="{E0FD85EE-682C-48ED-8C9C-9CE7CB2D1485}" dt="2023-04-27T15:15:36.589" v="5" actId="47"/>
        <pc:sldMkLst>
          <pc:docMk/>
          <pc:sldMk cId="577160603" sldId="323"/>
        </pc:sldMkLst>
      </pc:sldChg>
      <pc:sldChg chg="mod ord modShow">
        <pc:chgData name="Parag Bhatt" userId="8f85437b-d00e-47cb-868b-35080d2fc35e" providerId="ADAL" clId="{E0FD85EE-682C-48ED-8C9C-9CE7CB2D1485}" dt="2023-04-27T17:10:02.163" v="9" actId="729"/>
        <pc:sldMkLst>
          <pc:docMk/>
          <pc:sldMk cId="3827861164" sldId="338"/>
        </pc:sldMkLst>
      </pc:sldChg>
      <pc:sldChg chg="modSp modAnim">
        <pc:chgData name="Parag Bhatt" userId="8f85437b-d00e-47cb-868b-35080d2fc35e" providerId="ADAL" clId="{E0FD85EE-682C-48ED-8C9C-9CE7CB2D1485}" dt="2023-04-27T17:52:02.157" v="37" actId="6549"/>
        <pc:sldMkLst>
          <pc:docMk/>
          <pc:sldMk cId="1123073951" sldId="345"/>
        </pc:sldMkLst>
        <pc:spChg chg="mod">
          <ac:chgData name="Parag Bhatt" userId="8f85437b-d00e-47cb-868b-35080d2fc35e" providerId="ADAL" clId="{E0FD85EE-682C-48ED-8C9C-9CE7CB2D1485}" dt="2023-04-27T17:52:02.157" v="37" actId="6549"/>
          <ac:spMkLst>
            <pc:docMk/>
            <pc:sldMk cId="1123073951" sldId="345"/>
            <ac:spMk id="6" creationId="{CA7E9285-9ADF-EEC2-3D2B-43C03B6C8645}"/>
          </ac:spMkLst>
        </pc:spChg>
      </pc:sldChg>
      <pc:sldChg chg="add del">
        <pc:chgData name="Parag Bhatt" userId="8f85437b-d00e-47cb-868b-35080d2fc35e" providerId="ADAL" clId="{E0FD85EE-682C-48ED-8C9C-9CE7CB2D1485}" dt="2023-04-27T17:19:32.883" v="11" actId="2696"/>
        <pc:sldMkLst>
          <pc:docMk/>
          <pc:sldMk cId="1758184629" sldId="348"/>
        </pc:sldMkLst>
      </pc:sldChg>
      <pc:sldChg chg="modSp modAnim">
        <pc:chgData name="Parag Bhatt" userId="8f85437b-d00e-47cb-868b-35080d2fc35e" providerId="ADAL" clId="{E0FD85EE-682C-48ED-8C9C-9CE7CB2D1485}" dt="2023-04-27T17:39:50.567" v="31" actId="20577"/>
        <pc:sldMkLst>
          <pc:docMk/>
          <pc:sldMk cId="1550807064" sldId="360"/>
        </pc:sldMkLst>
        <pc:spChg chg="mod">
          <ac:chgData name="Parag Bhatt" userId="8f85437b-d00e-47cb-868b-35080d2fc35e" providerId="ADAL" clId="{E0FD85EE-682C-48ED-8C9C-9CE7CB2D1485}" dt="2023-04-27T17:39:50.567" v="31" actId="20577"/>
          <ac:spMkLst>
            <pc:docMk/>
            <pc:sldMk cId="1550807064" sldId="360"/>
            <ac:spMk id="6" creationId="{CA7E9285-9ADF-EEC2-3D2B-43C03B6C8645}"/>
          </ac:spMkLst>
        </pc:spChg>
      </pc:sldChg>
      <pc:sldChg chg="modSp modAnim">
        <pc:chgData name="Parag Bhatt" userId="8f85437b-d00e-47cb-868b-35080d2fc35e" providerId="ADAL" clId="{E0FD85EE-682C-48ED-8C9C-9CE7CB2D1485}" dt="2023-04-27T18:21:09.823" v="40" actId="20577"/>
        <pc:sldMkLst>
          <pc:docMk/>
          <pc:sldMk cId="2318503287" sldId="368"/>
        </pc:sldMkLst>
        <pc:spChg chg="mod">
          <ac:chgData name="Parag Bhatt" userId="8f85437b-d00e-47cb-868b-35080d2fc35e" providerId="ADAL" clId="{E0FD85EE-682C-48ED-8C9C-9CE7CB2D1485}" dt="2023-04-27T18:21:09.823" v="40" actId="20577"/>
          <ac:spMkLst>
            <pc:docMk/>
            <pc:sldMk cId="2318503287" sldId="368"/>
            <ac:spMk id="6" creationId="{CA7E9285-9ADF-EEC2-3D2B-43C03B6C8645}"/>
          </ac:spMkLst>
        </pc:spChg>
      </pc:sldChg>
      <pc:sldChg chg="modSp mod modAnim">
        <pc:chgData name="Parag Bhatt" userId="8f85437b-d00e-47cb-868b-35080d2fc35e" providerId="ADAL" clId="{E0FD85EE-682C-48ED-8C9C-9CE7CB2D1485}" dt="2023-04-27T18:26:14.108" v="45" actId="20577"/>
        <pc:sldMkLst>
          <pc:docMk/>
          <pc:sldMk cId="547746044" sldId="371"/>
        </pc:sldMkLst>
        <pc:spChg chg="mod">
          <ac:chgData name="Parag Bhatt" userId="8f85437b-d00e-47cb-868b-35080d2fc35e" providerId="ADAL" clId="{E0FD85EE-682C-48ED-8C9C-9CE7CB2D1485}" dt="2023-04-27T18:26:14.108" v="45" actId="20577"/>
          <ac:spMkLst>
            <pc:docMk/>
            <pc:sldMk cId="547746044" sldId="371"/>
            <ac:spMk id="5" creationId="{31E597A7-1449-E70A-1BF0-5815560FC005}"/>
          </ac:spMkLst>
        </pc:spChg>
        <pc:spChg chg="mod">
          <ac:chgData name="Parag Bhatt" userId="8f85437b-d00e-47cb-868b-35080d2fc35e" providerId="ADAL" clId="{E0FD85EE-682C-48ED-8C9C-9CE7CB2D1485}" dt="2023-04-27T18:26:10.556" v="42" actId="20577"/>
          <ac:spMkLst>
            <pc:docMk/>
            <pc:sldMk cId="547746044" sldId="371"/>
            <ac:spMk id="6" creationId="{CA7E9285-9ADF-EEC2-3D2B-43C03B6C8645}"/>
          </ac:spMkLst>
        </pc:spChg>
      </pc:sldChg>
      <pc:sldChg chg="add">
        <pc:chgData name="Parag Bhatt" userId="8f85437b-d00e-47cb-868b-35080d2fc35e" providerId="ADAL" clId="{E0FD85EE-682C-48ED-8C9C-9CE7CB2D1485}" dt="2023-04-27T18:26:03.998" v="41" actId="2890"/>
        <pc:sldMkLst>
          <pc:docMk/>
          <pc:sldMk cId="4288192733" sldId="375"/>
        </pc:sldMkLst>
      </pc:sldChg>
    </pc:docChg>
  </pc:docChgLst>
  <pc:docChgLst>
    <pc:chgData name="Bhatt, Parag" userId="d013b7a9-aed6-42b9-b7e4-c322b6c55c18" providerId="ADAL" clId="{BFE39F3E-0572-4582-9913-8A11E17D8CC8}"/>
    <pc:docChg chg="undo redo custSel addSld delSld modSld sldOrd">
      <pc:chgData name="Bhatt, Parag" userId="d013b7a9-aed6-42b9-b7e4-c322b6c55c18" providerId="ADAL" clId="{BFE39F3E-0572-4582-9913-8A11E17D8CC8}" dt="2023-04-27T15:03:48.311" v="17787" actId="1076"/>
      <pc:docMkLst>
        <pc:docMk/>
      </pc:docMkLst>
      <pc:sldChg chg="addSp delSp modSp mod">
        <pc:chgData name="Bhatt, Parag" userId="d013b7a9-aed6-42b9-b7e4-c322b6c55c18" providerId="ADAL" clId="{BFE39F3E-0572-4582-9913-8A11E17D8CC8}" dt="2023-04-27T15:03:48.311" v="17787" actId="1076"/>
        <pc:sldMkLst>
          <pc:docMk/>
          <pc:sldMk cId="1951275246" sldId="256"/>
        </pc:sldMkLst>
        <pc:spChg chg="mod">
          <ac:chgData name="Bhatt, Parag" userId="d013b7a9-aed6-42b9-b7e4-c322b6c55c18" providerId="ADAL" clId="{BFE39F3E-0572-4582-9913-8A11E17D8CC8}" dt="2023-04-27T15:03:48.311" v="17787" actId="1076"/>
          <ac:spMkLst>
            <pc:docMk/>
            <pc:sldMk cId="1951275246" sldId="256"/>
            <ac:spMk id="2" creationId="{32AC2FB0-BADC-3313-C046-E550D12A8F86}"/>
          </ac:spMkLst>
        </pc:spChg>
        <pc:spChg chg="mod">
          <ac:chgData name="Bhatt, Parag" userId="d013b7a9-aed6-42b9-b7e4-c322b6c55c18" providerId="ADAL" clId="{BFE39F3E-0572-4582-9913-8A11E17D8CC8}" dt="2023-04-27T15:03:48.311" v="17787" actId="1076"/>
          <ac:spMkLst>
            <pc:docMk/>
            <pc:sldMk cId="1951275246" sldId="256"/>
            <ac:spMk id="3" creationId="{ACC0926F-A700-C9E5-8176-EBFDCC08C4AC}"/>
          </ac:spMkLst>
        </pc:spChg>
        <pc:spChg chg="add del mod">
          <ac:chgData name="Bhatt, Parag" userId="d013b7a9-aed6-42b9-b7e4-c322b6c55c18" providerId="ADAL" clId="{BFE39F3E-0572-4582-9913-8A11E17D8CC8}" dt="2023-04-27T12:57:06.212" v="15800" actId="21"/>
          <ac:spMkLst>
            <pc:docMk/>
            <pc:sldMk cId="1951275246" sldId="256"/>
            <ac:spMk id="9" creationId="{ABAEB7BC-11A6-EF0C-1493-4A72456E903A}"/>
          </ac:spMkLst>
        </pc:spChg>
        <pc:grpChg chg="mod">
          <ac:chgData name="Bhatt, Parag" userId="d013b7a9-aed6-42b9-b7e4-c322b6c55c18" providerId="ADAL" clId="{BFE39F3E-0572-4582-9913-8A11E17D8CC8}" dt="2023-04-27T15:03:48.311" v="17787" actId="1076"/>
          <ac:grpSpMkLst>
            <pc:docMk/>
            <pc:sldMk cId="1951275246" sldId="256"/>
            <ac:grpSpMk id="5" creationId="{C599A7EC-4429-CD4D-3D69-20568E779650}"/>
          </ac:grpSpMkLst>
        </pc:grpChg>
        <pc:picChg chg="mod">
          <ac:chgData name="Bhatt, Parag" userId="d013b7a9-aed6-42b9-b7e4-c322b6c55c18" providerId="ADAL" clId="{BFE39F3E-0572-4582-9913-8A11E17D8CC8}" dt="2023-04-27T15:03:48.311" v="17787" actId="1076"/>
          <ac:picMkLst>
            <pc:docMk/>
            <pc:sldMk cId="1951275246" sldId="256"/>
            <ac:picMk id="4" creationId="{D7EA5A74-94FA-E9BE-5B1E-278FFF136E89}"/>
          </ac:picMkLst>
        </pc:picChg>
      </pc:sldChg>
      <pc:sldChg chg="addSp delSp modSp mod">
        <pc:chgData name="Bhatt, Parag" userId="d013b7a9-aed6-42b9-b7e4-c322b6c55c18" providerId="ADAL" clId="{BFE39F3E-0572-4582-9913-8A11E17D8CC8}" dt="2023-04-20T23:17:41.907" v="224" actId="1076"/>
        <pc:sldMkLst>
          <pc:docMk/>
          <pc:sldMk cId="0" sldId="258"/>
        </pc:sldMkLst>
        <pc:spChg chg="mod">
          <ac:chgData name="Bhatt, Parag" userId="d013b7a9-aed6-42b9-b7e4-c322b6c55c18" providerId="ADAL" clId="{BFE39F3E-0572-4582-9913-8A11E17D8CC8}" dt="2023-04-20T22:40:30.888" v="87" actId="14100"/>
          <ac:spMkLst>
            <pc:docMk/>
            <pc:sldMk cId="0" sldId="258"/>
            <ac:spMk id="247" creationId="{00000000-0000-0000-0000-000000000000}"/>
          </ac:spMkLst>
        </pc:spChg>
        <pc:spChg chg="add del mod">
          <ac:chgData name="Bhatt, Parag" userId="d013b7a9-aed6-42b9-b7e4-c322b6c55c18" providerId="ADAL" clId="{BFE39F3E-0572-4582-9913-8A11E17D8CC8}" dt="2023-04-20T22:48:15.163" v="172" actId="478"/>
          <ac:spMkLst>
            <pc:docMk/>
            <pc:sldMk cId="0" sldId="258"/>
            <ac:spMk id="248" creationId="{00000000-0000-0000-0000-000000000000}"/>
          </ac:spMkLst>
        </pc:spChg>
        <pc:picChg chg="add del mod modCrop">
          <ac:chgData name="Bhatt, Parag" userId="d013b7a9-aed6-42b9-b7e4-c322b6c55c18" providerId="ADAL" clId="{BFE39F3E-0572-4582-9913-8A11E17D8CC8}" dt="2023-04-20T22:43:42.508" v="101" actId="478"/>
          <ac:picMkLst>
            <pc:docMk/>
            <pc:sldMk cId="0" sldId="258"/>
            <ac:picMk id="3" creationId="{9CD25C35-ADEC-5716-8A85-E547B740FF74}"/>
          </ac:picMkLst>
        </pc:picChg>
        <pc:picChg chg="add del mod ord modCrop">
          <ac:chgData name="Bhatt, Parag" userId="d013b7a9-aed6-42b9-b7e4-c322b6c55c18" providerId="ADAL" clId="{BFE39F3E-0572-4582-9913-8A11E17D8CC8}" dt="2023-04-20T22:48:13.252" v="171" actId="478"/>
          <ac:picMkLst>
            <pc:docMk/>
            <pc:sldMk cId="0" sldId="258"/>
            <ac:picMk id="5" creationId="{171B06DB-E611-21FD-B5F0-F109E440C93B}"/>
          </ac:picMkLst>
        </pc:picChg>
        <pc:picChg chg="add mod ord modCrop">
          <ac:chgData name="Bhatt, Parag" userId="d013b7a9-aed6-42b9-b7e4-c322b6c55c18" providerId="ADAL" clId="{BFE39F3E-0572-4582-9913-8A11E17D8CC8}" dt="2023-04-20T23:17:41.907" v="224" actId="1076"/>
          <ac:picMkLst>
            <pc:docMk/>
            <pc:sldMk cId="0" sldId="258"/>
            <ac:picMk id="6" creationId="{101B7351-1EFD-52A6-3D4F-3ECF09D5CC44}"/>
          </ac:picMkLst>
        </pc:picChg>
        <pc:picChg chg="add del">
          <ac:chgData name="Bhatt, Parag" userId="d013b7a9-aed6-42b9-b7e4-c322b6c55c18" providerId="ADAL" clId="{BFE39F3E-0572-4582-9913-8A11E17D8CC8}" dt="2023-04-20T22:49:35.307" v="188" actId="478"/>
          <ac:picMkLst>
            <pc:docMk/>
            <pc:sldMk cId="0" sldId="258"/>
            <ac:picMk id="246" creationId="{00000000-0000-0000-0000-000000000000}"/>
          </ac:picMkLst>
        </pc:picChg>
        <pc:picChg chg="add del mod">
          <ac:chgData name="Bhatt, Parag" userId="d013b7a9-aed6-42b9-b7e4-c322b6c55c18" providerId="ADAL" clId="{BFE39F3E-0572-4582-9913-8A11E17D8CC8}" dt="2023-04-20T22:46:33.146" v="134" actId="478"/>
          <ac:picMkLst>
            <pc:docMk/>
            <pc:sldMk cId="0" sldId="258"/>
            <ac:picMk id="249" creationId="{00000000-0000-0000-0000-000000000000}"/>
          </ac:picMkLst>
        </pc:picChg>
      </pc:sldChg>
      <pc:sldChg chg="delSp modSp mod">
        <pc:chgData name="Bhatt, Parag" userId="d013b7a9-aed6-42b9-b7e4-c322b6c55c18" providerId="ADAL" clId="{BFE39F3E-0572-4582-9913-8A11E17D8CC8}" dt="2023-04-27T12:51:57.185" v="15672" actId="21"/>
        <pc:sldMkLst>
          <pc:docMk/>
          <pc:sldMk cId="4256345729" sldId="264"/>
        </pc:sldMkLst>
        <pc:spChg chg="del mod">
          <ac:chgData name="Bhatt, Parag" userId="d013b7a9-aed6-42b9-b7e4-c322b6c55c18" providerId="ADAL" clId="{BFE39F3E-0572-4582-9913-8A11E17D8CC8}" dt="2023-04-27T12:51:57.185" v="15672" actId="21"/>
          <ac:spMkLst>
            <pc:docMk/>
            <pc:sldMk cId="4256345729" sldId="264"/>
            <ac:spMk id="3" creationId="{EA9C1736-DE56-2E44-2552-7426FA66AB3E}"/>
          </ac:spMkLst>
        </pc:spChg>
      </pc:sldChg>
      <pc:sldChg chg="modSp mod modShow">
        <pc:chgData name="Bhatt, Parag" userId="d013b7a9-aed6-42b9-b7e4-c322b6c55c18" providerId="ADAL" clId="{BFE39F3E-0572-4582-9913-8A11E17D8CC8}" dt="2023-04-27T14:05:21.017" v="16947" actId="729"/>
        <pc:sldMkLst>
          <pc:docMk/>
          <pc:sldMk cId="806668558" sldId="266"/>
        </pc:sldMkLst>
        <pc:spChg chg="mod">
          <ac:chgData name="Bhatt, Parag" userId="d013b7a9-aed6-42b9-b7e4-c322b6c55c18" providerId="ADAL" clId="{BFE39F3E-0572-4582-9913-8A11E17D8CC8}" dt="2023-04-25T14:03:52.403" v="2748" actId="13926"/>
          <ac:spMkLst>
            <pc:docMk/>
            <pc:sldMk cId="806668558" sldId="266"/>
            <ac:spMk id="3" creationId="{00000000-0000-0000-0000-000000000000}"/>
          </ac:spMkLst>
        </pc:spChg>
      </pc:sldChg>
      <pc:sldChg chg="ord">
        <pc:chgData name="Bhatt, Parag" userId="d013b7a9-aed6-42b9-b7e4-c322b6c55c18" providerId="ADAL" clId="{BFE39F3E-0572-4582-9913-8A11E17D8CC8}" dt="2023-04-27T12:51:34.318" v="15667"/>
        <pc:sldMkLst>
          <pc:docMk/>
          <pc:sldMk cId="3946566279" sldId="268"/>
        </pc:sldMkLst>
      </pc:sldChg>
      <pc:sldChg chg="modSp mod">
        <pc:chgData name="Bhatt, Parag" userId="d013b7a9-aed6-42b9-b7e4-c322b6c55c18" providerId="ADAL" clId="{BFE39F3E-0572-4582-9913-8A11E17D8CC8}" dt="2023-04-20T23:30:26.906" v="246" actId="115"/>
        <pc:sldMkLst>
          <pc:docMk/>
          <pc:sldMk cId="1732250926" sldId="271"/>
        </pc:sldMkLst>
        <pc:spChg chg="mod">
          <ac:chgData name="Bhatt, Parag" userId="d013b7a9-aed6-42b9-b7e4-c322b6c55c18" providerId="ADAL" clId="{BFE39F3E-0572-4582-9913-8A11E17D8CC8}" dt="2023-04-20T23:30:26.906" v="246" actId="115"/>
          <ac:spMkLst>
            <pc:docMk/>
            <pc:sldMk cId="1732250926" sldId="271"/>
            <ac:spMk id="3" creationId="{AAD4867D-701D-B5F2-D5A0-0014E71EA061}"/>
          </ac:spMkLst>
        </pc:spChg>
      </pc:sldChg>
      <pc:sldChg chg="modSp">
        <pc:chgData name="Bhatt, Parag" userId="d013b7a9-aed6-42b9-b7e4-c322b6c55c18" providerId="ADAL" clId="{BFE39F3E-0572-4582-9913-8A11E17D8CC8}" dt="2023-04-25T14:03:56.283" v="2750" actId="13926"/>
        <pc:sldMkLst>
          <pc:docMk/>
          <pc:sldMk cId="2338170320" sldId="272"/>
        </pc:sldMkLst>
        <pc:spChg chg="mod">
          <ac:chgData name="Bhatt, Parag" userId="d013b7a9-aed6-42b9-b7e4-c322b6c55c18" providerId="ADAL" clId="{BFE39F3E-0572-4582-9913-8A11E17D8CC8}" dt="2023-04-25T14:03:56.283" v="2750" actId="13926"/>
          <ac:spMkLst>
            <pc:docMk/>
            <pc:sldMk cId="2338170320" sldId="272"/>
            <ac:spMk id="3" creationId="{AAD4867D-701D-B5F2-D5A0-0014E71EA061}"/>
          </ac:spMkLst>
        </pc:spChg>
      </pc:sldChg>
      <pc:sldChg chg="modSp mod">
        <pc:chgData name="Bhatt, Parag" userId="d013b7a9-aed6-42b9-b7e4-c322b6c55c18" providerId="ADAL" clId="{BFE39F3E-0572-4582-9913-8A11E17D8CC8}" dt="2023-04-27T12:03:56.546" v="15293" actId="20577"/>
        <pc:sldMkLst>
          <pc:docMk/>
          <pc:sldMk cId="3671343883" sldId="273"/>
        </pc:sldMkLst>
        <pc:spChg chg="mod">
          <ac:chgData name="Bhatt, Parag" userId="d013b7a9-aed6-42b9-b7e4-c322b6c55c18" providerId="ADAL" clId="{BFE39F3E-0572-4582-9913-8A11E17D8CC8}" dt="2023-04-27T12:03:56.546" v="15293" actId="20577"/>
          <ac:spMkLst>
            <pc:docMk/>
            <pc:sldMk cId="3671343883" sldId="273"/>
            <ac:spMk id="3" creationId="{AAD4867D-701D-B5F2-D5A0-0014E71EA061}"/>
          </ac:spMkLst>
        </pc:spChg>
      </pc:sldChg>
      <pc:sldChg chg="add del mod ord modShow">
        <pc:chgData name="Bhatt, Parag" userId="d013b7a9-aed6-42b9-b7e4-c322b6c55c18" providerId="ADAL" clId="{BFE39F3E-0572-4582-9913-8A11E17D8CC8}" dt="2023-04-26T12:30:12.343" v="6621"/>
        <pc:sldMkLst>
          <pc:docMk/>
          <pc:sldMk cId="987595949" sldId="289"/>
        </pc:sldMkLst>
      </pc:sldChg>
      <pc:sldChg chg="modSp mod">
        <pc:chgData name="Bhatt, Parag" userId="d013b7a9-aed6-42b9-b7e4-c322b6c55c18" providerId="ADAL" clId="{BFE39F3E-0572-4582-9913-8A11E17D8CC8}" dt="2023-04-27T12:58:27.044" v="15817" actId="20577"/>
        <pc:sldMkLst>
          <pc:docMk/>
          <pc:sldMk cId="507125808" sldId="295"/>
        </pc:sldMkLst>
        <pc:spChg chg="mod">
          <ac:chgData name="Bhatt, Parag" userId="d013b7a9-aed6-42b9-b7e4-c322b6c55c18" providerId="ADAL" clId="{BFE39F3E-0572-4582-9913-8A11E17D8CC8}" dt="2023-04-27T12:58:27.044" v="15817" actId="20577"/>
          <ac:spMkLst>
            <pc:docMk/>
            <pc:sldMk cId="507125808" sldId="295"/>
            <ac:spMk id="3" creationId="{499EB098-1AA2-B5CD-432F-FB7853B10DBF}"/>
          </ac:spMkLst>
        </pc:spChg>
      </pc:sldChg>
      <pc:sldChg chg="modSp mod">
        <pc:chgData name="Bhatt, Parag" userId="d013b7a9-aed6-42b9-b7e4-c322b6c55c18" providerId="ADAL" clId="{BFE39F3E-0572-4582-9913-8A11E17D8CC8}" dt="2023-04-27T12:57:30.243" v="15805" actId="1076"/>
        <pc:sldMkLst>
          <pc:docMk/>
          <pc:sldMk cId="3694677875" sldId="296"/>
        </pc:sldMkLst>
        <pc:picChg chg="mod">
          <ac:chgData name="Bhatt, Parag" userId="d013b7a9-aed6-42b9-b7e4-c322b6c55c18" providerId="ADAL" clId="{BFE39F3E-0572-4582-9913-8A11E17D8CC8}" dt="2023-04-27T12:57:30.243" v="15805" actId="1076"/>
          <ac:picMkLst>
            <pc:docMk/>
            <pc:sldMk cId="3694677875" sldId="296"/>
            <ac:picMk id="5" creationId="{B0008EDF-B84B-2589-0E6A-F5B8CD6BC2F2}"/>
          </ac:picMkLst>
        </pc:picChg>
      </pc:sldChg>
      <pc:sldChg chg="ord">
        <pc:chgData name="Bhatt, Parag" userId="d013b7a9-aed6-42b9-b7e4-c322b6c55c18" providerId="ADAL" clId="{BFE39F3E-0572-4582-9913-8A11E17D8CC8}" dt="2023-04-24T23:18:23.054" v="879" actId="20578"/>
        <pc:sldMkLst>
          <pc:docMk/>
          <pc:sldMk cId="3635172072" sldId="297"/>
        </pc:sldMkLst>
      </pc:sldChg>
      <pc:sldChg chg="modSp ord modAnim">
        <pc:chgData name="Bhatt, Parag" userId="d013b7a9-aed6-42b9-b7e4-c322b6c55c18" providerId="ADAL" clId="{BFE39F3E-0572-4582-9913-8A11E17D8CC8}" dt="2023-04-26T12:35:46.317" v="6788" actId="20577"/>
        <pc:sldMkLst>
          <pc:docMk/>
          <pc:sldMk cId="26060099" sldId="298"/>
        </pc:sldMkLst>
        <pc:spChg chg="mod">
          <ac:chgData name="Bhatt, Parag" userId="d013b7a9-aed6-42b9-b7e4-c322b6c55c18" providerId="ADAL" clId="{BFE39F3E-0572-4582-9913-8A11E17D8CC8}" dt="2023-04-26T12:35:46.317" v="6788" actId="20577"/>
          <ac:spMkLst>
            <pc:docMk/>
            <pc:sldMk cId="26060099" sldId="298"/>
            <ac:spMk id="3" creationId="{AFD9CB31-0DA4-FB3A-3686-5C7B257395A8}"/>
          </ac:spMkLst>
        </pc:spChg>
      </pc:sldChg>
      <pc:sldChg chg="modSp mod ord">
        <pc:chgData name="Bhatt, Parag" userId="d013b7a9-aed6-42b9-b7e4-c322b6c55c18" providerId="ADAL" clId="{BFE39F3E-0572-4582-9913-8A11E17D8CC8}" dt="2023-04-24T23:18:23.054" v="879" actId="20578"/>
        <pc:sldMkLst>
          <pc:docMk/>
          <pc:sldMk cId="131818372" sldId="301"/>
        </pc:sldMkLst>
        <pc:spChg chg="mod">
          <ac:chgData name="Bhatt, Parag" userId="d013b7a9-aed6-42b9-b7e4-c322b6c55c18" providerId="ADAL" clId="{BFE39F3E-0572-4582-9913-8A11E17D8CC8}" dt="2023-04-20T23:55:30.737" v="262" actId="27636"/>
          <ac:spMkLst>
            <pc:docMk/>
            <pc:sldMk cId="131818372" sldId="301"/>
            <ac:spMk id="3" creationId="{55DA4472-2988-B744-DE6B-2F5B7B536C9E}"/>
          </ac:spMkLst>
        </pc:spChg>
      </pc:sldChg>
      <pc:sldChg chg="ord">
        <pc:chgData name="Bhatt, Parag" userId="d013b7a9-aed6-42b9-b7e4-c322b6c55c18" providerId="ADAL" clId="{BFE39F3E-0572-4582-9913-8A11E17D8CC8}" dt="2023-04-26T12:30:12.343" v="6621"/>
        <pc:sldMkLst>
          <pc:docMk/>
          <pc:sldMk cId="577160603" sldId="323"/>
        </pc:sldMkLst>
      </pc:sldChg>
      <pc:sldChg chg="ord">
        <pc:chgData name="Bhatt, Parag" userId="d013b7a9-aed6-42b9-b7e4-c322b6c55c18" providerId="ADAL" clId="{BFE39F3E-0572-4582-9913-8A11E17D8CC8}" dt="2023-04-26T13:39:16.956" v="7585"/>
        <pc:sldMkLst>
          <pc:docMk/>
          <pc:sldMk cId="1944809991" sldId="325"/>
        </pc:sldMkLst>
      </pc:sldChg>
      <pc:sldChg chg="ord">
        <pc:chgData name="Bhatt, Parag" userId="d013b7a9-aed6-42b9-b7e4-c322b6c55c18" providerId="ADAL" clId="{BFE39F3E-0572-4582-9913-8A11E17D8CC8}" dt="2023-04-27T13:06:43.789" v="15938"/>
        <pc:sldMkLst>
          <pc:docMk/>
          <pc:sldMk cId="3085565019" sldId="326"/>
        </pc:sldMkLst>
      </pc:sldChg>
      <pc:sldChg chg="ord">
        <pc:chgData name="Bhatt, Parag" userId="d013b7a9-aed6-42b9-b7e4-c322b6c55c18" providerId="ADAL" clId="{BFE39F3E-0572-4582-9913-8A11E17D8CC8}" dt="2023-04-24T23:18:23.054" v="879" actId="20578"/>
        <pc:sldMkLst>
          <pc:docMk/>
          <pc:sldMk cId="1396773778" sldId="327"/>
        </pc:sldMkLst>
      </pc:sldChg>
      <pc:sldChg chg="modSp mod">
        <pc:chgData name="Bhatt, Parag" userId="d013b7a9-aed6-42b9-b7e4-c322b6c55c18" providerId="ADAL" clId="{BFE39F3E-0572-4582-9913-8A11E17D8CC8}" dt="2023-04-25T14:03:18.294" v="2744" actId="13926"/>
        <pc:sldMkLst>
          <pc:docMk/>
          <pc:sldMk cId="537069265" sldId="328"/>
        </pc:sldMkLst>
        <pc:spChg chg="mod">
          <ac:chgData name="Bhatt, Parag" userId="d013b7a9-aed6-42b9-b7e4-c322b6c55c18" providerId="ADAL" clId="{BFE39F3E-0572-4582-9913-8A11E17D8CC8}" dt="2023-04-25T14:03:18.294" v="2744" actId="13926"/>
          <ac:spMkLst>
            <pc:docMk/>
            <pc:sldMk cId="537069265" sldId="328"/>
            <ac:spMk id="3" creationId="{AAD4867D-701D-B5F2-D5A0-0014E71EA061}"/>
          </ac:spMkLst>
        </pc:spChg>
      </pc:sldChg>
      <pc:sldChg chg="modSp mod">
        <pc:chgData name="Bhatt, Parag" userId="d013b7a9-aed6-42b9-b7e4-c322b6c55c18" providerId="ADAL" clId="{BFE39F3E-0572-4582-9913-8A11E17D8CC8}" dt="2023-04-25T14:03:12.109" v="2742" actId="13926"/>
        <pc:sldMkLst>
          <pc:docMk/>
          <pc:sldMk cId="1879354573" sldId="329"/>
        </pc:sldMkLst>
        <pc:graphicFrameChg chg="modGraphic">
          <ac:chgData name="Bhatt, Parag" userId="d013b7a9-aed6-42b9-b7e4-c322b6c55c18" providerId="ADAL" clId="{BFE39F3E-0572-4582-9913-8A11E17D8CC8}" dt="2023-04-25T14:03:12.109" v="2742" actId="13926"/>
          <ac:graphicFrameMkLst>
            <pc:docMk/>
            <pc:sldMk cId="1879354573" sldId="329"/>
            <ac:graphicFrameMk id="4" creationId="{C985C496-DE04-3C54-DD16-C9298F931AE0}"/>
          </ac:graphicFrameMkLst>
        </pc:graphicFrameChg>
      </pc:sldChg>
      <pc:sldChg chg="modSp mod">
        <pc:chgData name="Bhatt, Parag" userId="d013b7a9-aed6-42b9-b7e4-c322b6c55c18" providerId="ADAL" clId="{BFE39F3E-0572-4582-9913-8A11E17D8CC8}" dt="2023-04-25T14:03:07.050" v="2740" actId="13926"/>
        <pc:sldMkLst>
          <pc:docMk/>
          <pc:sldMk cId="966777722" sldId="330"/>
        </pc:sldMkLst>
        <pc:graphicFrameChg chg="modGraphic">
          <ac:chgData name="Bhatt, Parag" userId="d013b7a9-aed6-42b9-b7e4-c322b6c55c18" providerId="ADAL" clId="{BFE39F3E-0572-4582-9913-8A11E17D8CC8}" dt="2023-04-25T14:03:07.050" v="2740" actId="13926"/>
          <ac:graphicFrameMkLst>
            <pc:docMk/>
            <pc:sldMk cId="966777722" sldId="330"/>
            <ac:graphicFrameMk id="4" creationId="{C985C496-DE04-3C54-DD16-C9298F931AE0}"/>
          </ac:graphicFrameMkLst>
        </pc:graphicFrameChg>
      </pc:sldChg>
      <pc:sldChg chg="add del">
        <pc:chgData name="Bhatt, Parag" userId="d013b7a9-aed6-42b9-b7e4-c322b6c55c18" providerId="ADAL" clId="{BFE39F3E-0572-4582-9913-8A11E17D8CC8}" dt="2023-04-26T12:28:27.514" v="6603" actId="47"/>
        <pc:sldMkLst>
          <pc:docMk/>
          <pc:sldMk cId="2105288090" sldId="332"/>
        </pc:sldMkLst>
      </pc:sldChg>
      <pc:sldChg chg="modSp mod ord modAnim modNotesTx">
        <pc:chgData name="Bhatt, Parag" userId="d013b7a9-aed6-42b9-b7e4-c322b6c55c18" providerId="ADAL" clId="{BFE39F3E-0572-4582-9913-8A11E17D8CC8}" dt="2023-04-27T13:08:30.956" v="15943"/>
        <pc:sldMkLst>
          <pc:docMk/>
          <pc:sldMk cId="3530110972" sldId="333"/>
        </pc:sldMkLst>
        <pc:spChg chg="mod">
          <ac:chgData name="Bhatt, Parag" userId="d013b7a9-aed6-42b9-b7e4-c322b6c55c18" providerId="ADAL" clId="{BFE39F3E-0572-4582-9913-8A11E17D8CC8}" dt="2023-04-27T03:55:35.151" v="14564" actId="20577"/>
          <ac:spMkLst>
            <pc:docMk/>
            <pc:sldMk cId="3530110972" sldId="333"/>
            <ac:spMk id="2" creationId="{A1489DC1-241F-E9AC-6C32-F0FEEE02D6BC}"/>
          </ac:spMkLst>
        </pc:spChg>
        <pc:spChg chg="mod">
          <ac:chgData name="Bhatt, Parag" userId="d013b7a9-aed6-42b9-b7e4-c322b6c55c18" providerId="ADAL" clId="{BFE39F3E-0572-4582-9913-8A11E17D8CC8}" dt="2023-04-26T13:19:14.525" v="7507" actId="27636"/>
          <ac:spMkLst>
            <pc:docMk/>
            <pc:sldMk cId="3530110972" sldId="333"/>
            <ac:spMk id="3" creationId="{844C7DE1-B1CF-2FD8-7EC4-955CF2428A48}"/>
          </ac:spMkLst>
        </pc:spChg>
      </pc:sldChg>
      <pc:sldChg chg="modSp">
        <pc:chgData name="Bhatt, Parag" userId="d013b7a9-aed6-42b9-b7e4-c322b6c55c18" providerId="ADAL" clId="{BFE39F3E-0572-4582-9913-8A11E17D8CC8}" dt="2023-04-25T14:02:50.815" v="2738" actId="13926"/>
        <pc:sldMkLst>
          <pc:docMk/>
          <pc:sldMk cId="3740740047" sldId="334"/>
        </pc:sldMkLst>
        <pc:spChg chg="mod">
          <ac:chgData name="Bhatt, Parag" userId="d013b7a9-aed6-42b9-b7e4-c322b6c55c18" providerId="ADAL" clId="{BFE39F3E-0572-4582-9913-8A11E17D8CC8}" dt="2023-04-25T14:02:50.815" v="2738" actId="13926"/>
          <ac:spMkLst>
            <pc:docMk/>
            <pc:sldMk cId="3740740047" sldId="334"/>
            <ac:spMk id="3" creationId="{E9BA4088-AEEA-0C3C-DAA3-9186A0AA5965}"/>
          </ac:spMkLst>
        </pc:spChg>
      </pc:sldChg>
      <pc:sldChg chg="modSp mod">
        <pc:chgData name="Bhatt, Parag" userId="d013b7a9-aed6-42b9-b7e4-c322b6c55c18" providerId="ADAL" clId="{BFE39F3E-0572-4582-9913-8A11E17D8CC8}" dt="2023-04-25T14:02:36.168" v="2736" actId="207"/>
        <pc:sldMkLst>
          <pc:docMk/>
          <pc:sldMk cId="2595801360" sldId="335"/>
        </pc:sldMkLst>
        <pc:spChg chg="mod">
          <ac:chgData name="Bhatt, Parag" userId="d013b7a9-aed6-42b9-b7e4-c322b6c55c18" providerId="ADAL" clId="{BFE39F3E-0572-4582-9913-8A11E17D8CC8}" dt="2023-04-25T14:02:36.168" v="2736" actId="207"/>
          <ac:spMkLst>
            <pc:docMk/>
            <pc:sldMk cId="2595801360" sldId="335"/>
            <ac:spMk id="3" creationId="{A42143B7-C08E-4913-D152-8ECD25B03E11}"/>
          </ac:spMkLst>
        </pc:spChg>
      </pc:sldChg>
      <pc:sldChg chg="addSp delSp modSp mod setBg modAnim">
        <pc:chgData name="Bhatt, Parag" userId="d013b7a9-aed6-42b9-b7e4-c322b6c55c18" providerId="ADAL" clId="{BFE39F3E-0572-4582-9913-8A11E17D8CC8}" dt="2023-04-27T14:10:00.856" v="17033" actId="27636"/>
        <pc:sldMkLst>
          <pc:docMk/>
          <pc:sldMk cId="847414748" sldId="336"/>
        </pc:sldMkLst>
        <pc:spChg chg="mod">
          <ac:chgData name="Bhatt, Parag" userId="d013b7a9-aed6-42b9-b7e4-c322b6c55c18" providerId="ADAL" clId="{BFE39F3E-0572-4582-9913-8A11E17D8CC8}" dt="2023-04-27T14:09:30.229" v="16995" actId="1076"/>
          <ac:spMkLst>
            <pc:docMk/>
            <pc:sldMk cId="847414748" sldId="336"/>
            <ac:spMk id="2" creationId="{F4D095C6-664A-0AFC-E954-3F45B7985C27}"/>
          </ac:spMkLst>
        </pc:spChg>
        <pc:spChg chg="mod ord">
          <ac:chgData name="Bhatt, Parag" userId="d013b7a9-aed6-42b9-b7e4-c322b6c55c18" providerId="ADAL" clId="{BFE39F3E-0572-4582-9913-8A11E17D8CC8}" dt="2023-04-27T14:10:00.856" v="17033" actId="27636"/>
          <ac:spMkLst>
            <pc:docMk/>
            <pc:sldMk cId="847414748" sldId="336"/>
            <ac:spMk id="3" creationId="{74B8EB61-3D7C-2A19-88FE-E929E35526E8}"/>
          </ac:spMkLst>
        </pc:spChg>
        <pc:spChg chg="add mod">
          <ac:chgData name="Bhatt, Parag" userId="d013b7a9-aed6-42b9-b7e4-c322b6c55c18" providerId="ADAL" clId="{BFE39F3E-0572-4582-9913-8A11E17D8CC8}" dt="2023-04-27T14:09:30.229" v="16995" actId="1076"/>
          <ac:spMkLst>
            <pc:docMk/>
            <pc:sldMk cId="847414748" sldId="336"/>
            <ac:spMk id="5" creationId="{35774EFC-A74B-8FE2-7B3A-BA8DF766D0C4}"/>
          </ac:spMkLst>
        </pc:spChg>
        <pc:spChg chg="add mod">
          <ac:chgData name="Bhatt, Parag" userId="d013b7a9-aed6-42b9-b7e4-c322b6c55c18" providerId="ADAL" clId="{BFE39F3E-0572-4582-9913-8A11E17D8CC8}" dt="2023-04-27T14:09:30.229" v="16995" actId="1076"/>
          <ac:spMkLst>
            <pc:docMk/>
            <pc:sldMk cId="847414748" sldId="336"/>
            <ac:spMk id="6" creationId="{E953F332-2C63-BB70-E537-5EB9861EA992}"/>
          </ac:spMkLst>
        </pc:spChg>
        <pc:spChg chg="add del">
          <ac:chgData name="Bhatt, Parag" userId="d013b7a9-aed6-42b9-b7e4-c322b6c55c18" providerId="ADAL" clId="{BFE39F3E-0572-4582-9913-8A11E17D8CC8}" dt="2023-04-26T13:55:52.224" v="8205" actId="26606"/>
          <ac:spMkLst>
            <pc:docMk/>
            <pc:sldMk cId="847414748" sldId="336"/>
            <ac:spMk id="9" creationId="{D009D6D5-DAC2-4A8B-A17A-E206B9012D09}"/>
          </ac:spMkLst>
        </pc:spChg>
        <pc:spChg chg="add">
          <ac:chgData name="Bhatt, Parag" userId="d013b7a9-aed6-42b9-b7e4-c322b6c55c18" providerId="ADAL" clId="{BFE39F3E-0572-4582-9913-8A11E17D8CC8}" dt="2023-04-26T13:55:52.228" v="8206" actId="26606"/>
          <ac:spMkLst>
            <pc:docMk/>
            <pc:sldMk cId="847414748" sldId="336"/>
            <ac:spMk id="11" creationId="{79BB35BC-D5C2-4C8B-A22A-A71E6191913B}"/>
          </ac:spMkLst>
        </pc:spChg>
        <pc:picChg chg="add mod modCrop">
          <ac:chgData name="Bhatt, Parag" userId="d013b7a9-aed6-42b9-b7e4-c322b6c55c18" providerId="ADAL" clId="{BFE39F3E-0572-4582-9913-8A11E17D8CC8}" dt="2023-04-26T13:56:36.841" v="8219" actId="14100"/>
          <ac:picMkLst>
            <pc:docMk/>
            <pc:sldMk cId="847414748" sldId="336"/>
            <ac:picMk id="4" creationId="{B856B270-A189-7156-A639-2250DED0C3B5}"/>
          </ac:picMkLst>
        </pc:picChg>
      </pc:sldChg>
      <pc:sldChg chg="ord">
        <pc:chgData name="Bhatt, Parag" userId="d013b7a9-aed6-42b9-b7e4-c322b6c55c18" providerId="ADAL" clId="{BFE39F3E-0572-4582-9913-8A11E17D8CC8}" dt="2023-04-24T23:18:23.054" v="879" actId="20578"/>
        <pc:sldMkLst>
          <pc:docMk/>
          <pc:sldMk cId="1232819630" sldId="337"/>
        </pc:sldMkLst>
      </pc:sldChg>
      <pc:sldChg chg="modSp new del mod">
        <pc:chgData name="Bhatt, Parag" userId="d013b7a9-aed6-42b9-b7e4-c322b6c55c18" providerId="ADAL" clId="{BFE39F3E-0572-4582-9913-8A11E17D8CC8}" dt="2023-04-20T23:48:56.443" v="251" actId="47"/>
        <pc:sldMkLst>
          <pc:docMk/>
          <pc:sldMk cId="3252738665" sldId="338"/>
        </pc:sldMkLst>
        <pc:spChg chg="mod">
          <ac:chgData name="Bhatt, Parag" userId="d013b7a9-aed6-42b9-b7e4-c322b6c55c18" providerId="ADAL" clId="{BFE39F3E-0572-4582-9913-8A11E17D8CC8}" dt="2023-04-20T22:33:16.739" v="1" actId="1076"/>
          <ac:spMkLst>
            <pc:docMk/>
            <pc:sldMk cId="3252738665" sldId="338"/>
            <ac:spMk id="2" creationId="{D0DCA7C6-72D0-ECEA-B8AE-F6A17167EF15}"/>
          </ac:spMkLst>
        </pc:spChg>
      </pc:sldChg>
      <pc:sldChg chg="addSp delSp modSp new mod setBg modShow modNotesTx">
        <pc:chgData name="Bhatt, Parag" userId="d013b7a9-aed6-42b9-b7e4-c322b6c55c18" providerId="ADAL" clId="{BFE39F3E-0572-4582-9913-8A11E17D8CC8}" dt="2023-04-26T13:13:07.280" v="7310" actId="729"/>
        <pc:sldMkLst>
          <pc:docMk/>
          <pc:sldMk cId="3827861164" sldId="338"/>
        </pc:sldMkLst>
        <pc:spChg chg="mod">
          <ac:chgData name="Bhatt, Parag" userId="d013b7a9-aed6-42b9-b7e4-c322b6c55c18" providerId="ADAL" clId="{BFE39F3E-0572-4582-9913-8A11E17D8CC8}" dt="2023-04-25T12:04:29.581" v="1004" actId="20577"/>
          <ac:spMkLst>
            <pc:docMk/>
            <pc:sldMk cId="3827861164" sldId="338"/>
            <ac:spMk id="2" creationId="{DB4573A5-3780-0350-48A9-C4D8CC4C50E6}"/>
          </ac:spMkLst>
        </pc:spChg>
        <pc:spChg chg="del mod">
          <ac:chgData name="Bhatt, Parag" userId="d013b7a9-aed6-42b9-b7e4-c322b6c55c18" providerId="ADAL" clId="{BFE39F3E-0572-4582-9913-8A11E17D8CC8}" dt="2023-04-24T23:36:42.919" v="880"/>
          <ac:spMkLst>
            <pc:docMk/>
            <pc:sldMk cId="3827861164" sldId="338"/>
            <ac:spMk id="3" creationId="{B83C7DB9-31A6-1AA7-CEA0-1E3CAABB56C0}"/>
          </ac:spMkLst>
        </pc:spChg>
        <pc:spChg chg="add del">
          <ac:chgData name="Bhatt, Parag" userId="d013b7a9-aed6-42b9-b7e4-c322b6c55c18" providerId="ADAL" clId="{BFE39F3E-0572-4582-9913-8A11E17D8CC8}" dt="2023-04-24T23:39:08.703" v="891" actId="478"/>
          <ac:spMkLst>
            <pc:docMk/>
            <pc:sldMk cId="3827861164" sldId="338"/>
            <ac:spMk id="5" creationId="{87790110-F362-202A-CB06-5DB43E6F3A65}"/>
          </ac:spMkLst>
        </pc:spChg>
        <pc:spChg chg="add del mod">
          <ac:chgData name="Bhatt, Parag" userId="d013b7a9-aed6-42b9-b7e4-c322b6c55c18" providerId="ADAL" clId="{BFE39F3E-0572-4582-9913-8A11E17D8CC8}" dt="2023-04-24T23:49:32.578" v="925" actId="478"/>
          <ac:spMkLst>
            <pc:docMk/>
            <pc:sldMk cId="3827861164" sldId="338"/>
            <ac:spMk id="6" creationId="{0910ED01-D01B-A4B8-DBF5-000AE07751E4}"/>
          </ac:spMkLst>
        </pc:spChg>
        <pc:spChg chg="add del mod">
          <ac:chgData name="Bhatt, Parag" userId="d013b7a9-aed6-42b9-b7e4-c322b6c55c18" providerId="ADAL" clId="{BFE39F3E-0572-4582-9913-8A11E17D8CC8}" dt="2023-04-24T23:48:10.714" v="919" actId="478"/>
          <ac:spMkLst>
            <pc:docMk/>
            <pc:sldMk cId="3827861164" sldId="338"/>
            <ac:spMk id="7" creationId="{C24FF1B5-B1CF-805C-EBC3-7C5A5B59976C}"/>
          </ac:spMkLst>
        </pc:spChg>
        <pc:spChg chg="add del">
          <ac:chgData name="Bhatt, Parag" userId="d013b7a9-aed6-42b9-b7e4-c322b6c55c18" providerId="ADAL" clId="{BFE39F3E-0572-4582-9913-8A11E17D8CC8}" dt="2023-04-24T23:36:53.171" v="882" actId="26606"/>
          <ac:spMkLst>
            <pc:docMk/>
            <pc:sldMk cId="3827861164" sldId="338"/>
            <ac:spMk id="8" creationId="{E1B38733-CB91-726E-2771-19E9E3368E41}"/>
          </ac:spMkLst>
        </pc:spChg>
        <pc:spChg chg="add del">
          <ac:chgData name="Bhatt, Parag" userId="d013b7a9-aed6-42b9-b7e4-c322b6c55c18" providerId="ADAL" clId="{BFE39F3E-0572-4582-9913-8A11E17D8CC8}" dt="2023-04-24T23:36:53.171" v="882" actId="26606"/>
          <ac:spMkLst>
            <pc:docMk/>
            <pc:sldMk cId="3827861164" sldId="338"/>
            <ac:spMk id="11" creationId="{32AEEBC8-9D30-42EF-95F2-386C2653FBF0}"/>
          </ac:spMkLst>
        </pc:spChg>
        <pc:spChg chg="add del">
          <ac:chgData name="Bhatt, Parag" userId="d013b7a9-aed6-42b9-b7e4-c322b6c55c18" providerId="ADAL" clId="{BFE39F3E-0572-4582-9913-8A11E17D8CC8}" dt="2023-04-24T23:36:53.171" v="882" actId="26606"/>
          <ac:spMkLst>
            <pc:docMk/>
            <pc:sldMk cId="3827861164" sldId="338"/>
            <ac:spMk id="13" creationId="{2E92FA66-67D7-4CB4-94D3-E643A9AD4757}"/>
          </ac:spMkLst>
        </pc:spChg>
        <pc:spChg chg="add mod">
          <ac:chgData name="Bhatt, Parag" userId="d013b7a9-aed6-42b9-b7e4-c322b6c55c18" providerId="ADAL" clId="{BFE39F3E-0572-4582-9913-8A11E17D8CC8}" dt="2023-04-24T23:48:37.961" v="921" actId="571"/>
          <ac:spMkLst>
            <pc:docMk/>
            <pc:sldMk cId="3827861164" sldId="338"/>
            <ac:spMk id="14" creationId="{3765B4CE-BFF5-FC87-05B1-DE1E7E5BA43A}"/>
          </ac:spMkLst>
        </pc:spChg>
        <pc:spChg chg="add del mod">
          <ac:chgData name="Bhatt, Parag" userId="d013b7a9-aed6-42b9-b7e4-c322b6c55c18" providerId="ADAL" clId="{BFE39F3E-0572-4582-9913-8A11E17D8CC8}" dt="2023-04-24T23:49:32.578" v="925" actId="478"/>
          <ac:spMkLst>
            <pc:docMk/>
            <pc:sldMk cId="3827861164" sldId="338"/>
            <ac:spMk id="15" creationId="{C3ABDBC7-4F82-02AF-C76D-A1CEEEAEC289}"/>
          </ac:spMkLst>
        </pc:spChg>
        <pc:spChg chg="add mod">
          <ac:chgData name="Bhatt, Parag" userId="d013b7a9-aed6-42b9-b7e4-c322b6c55c18" providerId="ADAL" clId="{BFE39F3E-0572-4582-9913-8A11E17D8CC8}" dt="2023-04-24T23:58:59.884" v="1000" actId="1076"/>
          <ac:spMkLst>
            <pc:docMk/>
            <pc:sldMk cId="3827861164" sldId="338"/>
            <ac:spMk id="17" creationId="{A8E79D6E-5529-E9AC-53EE-4309D2F7E29D}"/>
          </ac:spMkLst>
        </pc:spChg>
        <pc:picChg chg="add del mod">
          <ac:chgData name="Bhatt, Parag" userId="d013b7a9-aed6-42b9-b7e4-c322b6c55c18" providerId="ADAL" clId="{BFE39F3E-0572-4582-9913-8A11E17D8CC8}" dt="2023-04-24T23:49:27.219" v="924" actId="478"/>
          <ac:picMkLst>
            <pc:docMk/>
            <pc:sldMk cId="3827861164" sldId="338"/>
            <ac:picMk id="4" creationId="{06DDA597-1598-AFF3-0C90-4B97CC001705}"/>
          </ac:picMkLst>
        </pc:picChg>
        <pc:picChg chg="add mod">
          <ac:chgData name="Bhatt, Parag" userId="d013b7a9-aed6-42b9-b7e4-c322b6c55c18" providerId="ADAL" clId="{BFE39F3E-0572-4582-9913-8A11E17D8CC8}" dt="2023-04-24T23:48:37.961" v="921" actId="571"/>
          <ac:picMkLst>
            <pc:docMk/>
            <pc:sldMk cId="3827861164" sldId="338"/>
            <ac:picMk id="12" creationId="{52EFAD7B-98A8-2DC5-46F6-416BFA61F18C}"/>
          </ac:picMkLst>
        </pc:picChg>
        <pc:picChg chg="add mod">
          <ac:chgData name="Bhatt, Parag" userId="d013b7a9-aed6-42b9-b7e4-c322b6c55c18" providerId="ADAL" clId="{BFE39F3E-0572-4582-9913-8A11E17D8CC8}" dt="2023-04-24T23:59:03.870" v="1001" actId="1076"/>
          <ac:picMkLst>
            <pc:docMk/>
            <pc:sldMk cId="3827861164" sldId="338"/>
            <ac:picMk id="18" creationId="{8879AF14-6278-FC01-D86F-3B5B3E1AD94F}"/>
          </ac:picMkLst>
        </pc:picChg>
        <pc:cxnChg chg="add del">
          <ac:chgData name="Bhatt, Parag" userId="d013b7a9-aed6-42b9-b7e4-c322b6c55c18" providerId="ADAL" clId="{BFE39F3E-0572-4582-9913-8A11E17D8CC8}" dt="2023-04-24T23:48:07.370" v="918" actId="478"/>
          <ac:cxnSpMkLst>
            <pc:docMk/>
            <pc:sldMk cId="3827861164" sldId="338"/>
            <ac:cxnSpMk id="10" creationId="{856AA67E-E994-5410-B029-9C4C93723092}"/>
          </ac:cxnSpMkLst>
        </pc:cxnChg>
      </pc:sldChg>
      <pc:sldChg chg="addSp delSp modSp add del mod modShow">
        <pc:chgData name="Bhatt, Parag" userId="d013b7a9-aed6-42b9-b7e4-c322b6c55c18" providerId="ADAL" clId="{BFE39F3E-0572-4582-9913-8A11E17D8CC8}" dt="2023-04-20T23:16:35.389" v="215" actId="47"/>
        <pc:sldMkLst>
          <pc:docMk/>
          <pc:sldMk cId="1094367942" sldId="339"/>
        </pc:sldMkLst>
        <pc:picChg chg="add del mod modCrop">
          <ac:chgData name="Bhatt, Parag" userId="d013b7a9-aed6-42b9-b7e4-c322b6c55c18" providerId="ADAL" clId="{BFE39F3E-0572-4582-9913-8A11E17D8CC8}" dt="2023-04-20T23:16:32.025" v="214" actId="478"/>
          <ac:picMkLst>
            <pc:docMk/>
            <pc:sldMk cId="1094367942" sldId="339"/>
            <ac:picMk id="3" creationId="{C12CB1FD-A826-52DF-D875-031594795122}"/>
          </ac:picMkLst>
        </pc:picChg>
        <pc:picChg chg="del">
          <ac:chgData name="Bhatt, Parag" userId="d013b7a9-aed6-42b9-b7e4-c322b6c55c18" providerId="ADAL" clId="{BFE39F3E-0572-4582-9913-8A11E17D8CC8}" dt="2023-04-20T23:04:40.473" v="204" actId="478"/>
          <ac:picMkLst>
            <pc:docMk/>
            <pc:sldMk cId="1094367942" sldId="339"/>
            <ac:picMk id="6" creationId="{101B7351-1EFD-52A6-3D4F-3ECF09D5CC44}"/>
          </ac:picMkLst>
        </pc:picChg>
      </pc:sldChg>
      <pc:sldChg chg="addSp delSp modSp new mod ord modClrScheme modAnim chgLayout">
        <pc:chgData name="Bhatt, Parag" userId="d013b7a9-aed6-42b9-b7e4-c322b6c55c18" providerId="ADAL" clId="{BFE39F3E-0572-4582-9913-8A11E17D8CC8}" dt="2023-04-27T14:59:33.723" v="17779"/>
        <pc:sldMkLst>
          <pc:docMk/>
          <pc:sldMk cId="3476106467" sldId="339"/>
        </pc:sldMkLst>
        <pc:spChg chg="mod ord">
          <ac:chgData name="Bhatt, Parag" userId="d013b7a9-aed6-42b9-b7e4-c322b6c55c18" providerId="ADAL" clId="{BFE39F3E-0572-4582-9913-8A11E17D8CC8}" dt="2023-04-27T13:06:34.027" v="15936" actId="1035"/>
          <ac:spMkLst>
            <pc:docMk/>
            <pc:sldMk cId="3476106467" sldId="339"/>
            <ac:spMk id="2" creationId="{44C42844-9796-F278-602C-3671665132B7}"/>
          </ac:spMkLst>
        </pc:spChg>
        <pc:spChg chg="mod ord">
          <ac:chgData name="Bhatt, Parag" userId="d013b7a9-aed6-42b9-b7e4-c322b6c55c18" providerId="ADAL" clId="{BFE39F3E-0572-4582-9913-8A11E17D8CC8}" dt="2023-04-27T12:39:06.704" v="15651" actId="27636"/>
          <ac:spMkLst>
            <pc:docMk/>
            <pc:sldMk cId="3476106467" sldId="339"/>
            <ac:spMk id="3" creationId="{B6D4C59B-40CC-54E7-5422-F3553CB11CE1}"/>
          </ac:spMkLst>
        </pc:spChg>
        <pc:spChg chg="add del mod ord">
          <ac:chgData name="Bhatt, Parag" userId="d013b7a9-aed6-42b9-b7e4-c322b6c55c18" providerId="ADAL" clId="{BFE39F3E-0572-4582-9913-8A11E17D8CC8}" dt="2023-04-27T12:38:37.645" v="15641" actId="478"/>
          <ac:spMkLst>
            <pc:docMk/>
            <pc:sldMk cId="3476106467" sldId="339"/>
            <ac:spMk id="4" creationId="{DF1C5BBB-987D-E6E6-90E1-CB2FBBCD4071}"/>
          </ac:spMkLst>
        </pc:spChg>
        <pc:spChg chg="add mod">
          <ac:chgData name="Bhatt, Parag" userId="d013b7a9-aed6-42b9-b7e4-c322b6c55c18" providerId="ADAL" clId="{BFE39F3E-0572-4582-9913-8A11E17D8CC8}" dt="2023-04-27T12:39:14.714" v="15654" actId="27636"/>
          <ac:spMkLst>
            <pc:docMk/>
            <pc:sldMk cId="3476106467" sldId="339"/>
            <ac:spMk id="5" creationId="{1556E025-6A70-78F3-B8D2-EC22A9F6F042}"/>
          </ac:spMkLst>
        </pc:spChg>
        <pc:spChg chg="add del mod">
          <ac:chgData name="Bhatt, Parag" userId="d013b7a9-aed6-42b9-b7e4-c322b6c55c18" providerId="ADAL" clId="{BFE39F3E-0572-4582-9913-8A11E17D8CC8}" dt="2023-04-27T12:38:37.645" v="15641" actId="478"/>
          <ac:spMkLst>
            <pc:docMk/>
            <pc:sldMk cId="3476106467" sldId="339"/>
            <ac:spMk id="6" creationId="{A267A6E1-5049-B2E6-F618-4A50ADFBE618}"/>
          </ac:spMkLst>
        </pc:spChg>
        <pc:spChg chg="add del mod">
          <ac:chgData name="Bhatt, Parag" userId="d013b7a9-aed6-42b9-b7e4-c322b6c55c18" providerId="ADAL" clId="{BFE39F3E-0572-4582-9913-8A11E17D8CC8}" dt="2023-04-27T12:38:41.445" v="15642" actId="478"/>
          <ac:spMkLst>
            <pc:docMk/>
            <pc:sldMk cId="3476106467" sldId="339"/>
            <ac:spMk id="8" creationId="{6C77AFA0-049D-A43F-116C-0240EC6AE5F1}"/>
          </ac:spMkLst>
        </pc:spChg>
        <pc:spChg chg="add mod">
          <ac:chgData name="Bhatt, Parag" userId="d013b7a9-aed6-42b9-b7e4-c322b6c55c18" providerId="ADAL" clId="{BFE39F3E-0572-4582-9913-8A11E17D8CC8}" dt="2023-04-27T13:02:04.341" v="15871" actId="1076"/>
          <ac:spMkLst>
            <pc:docMk/>
            <pc:sldMk cId="3476106467" sldId="339"/>
            <ac:spMk id="12" creationId="{2DD78F29-3097-273D-23E3-E0CBD9184B37}"/>
          </ac:spMkLst>
        </pc:spChg>
        <pc:picChg chg="add del mod modCrop">
          <ac:chgData name="Bhatt, Parag" userId="d013b7a9-aed6-42b9-b7e4-c322b6c55c18" providerId="ADAL" clId="{BFE39F3E-0572-4582-9913-8A11E17D8CC8}" dt="2023-04-27T12:39:27.596" v="15657" actId="478"/>
          <ac:picMkLst>
            <pc:docMk/>
            <pc:sldMk cId="3476106467" sldId="339"/>
            <ac:picMk id="9" creationId="{D2373DE9-764D-8AA2-1BA7-2EFFDFFAE4E0}"/>
          </ac:picMkLst>
        </pc:picChg>
        <pc:picChg chg="add mod">
          <ac:chgData name="Bhatt, Parag" userId="d013b7a9-aed6-42b9-b7e4-c322b6c55c18" providerId="ADAL" clId="{BFE39F3E-0572-4582-9913-8A11E17D8CC8}" dt="2023-04-27T13:01:49.598" v="15868" actId="1076"/>
          <ac:picMkLst>
            <pc:docMk/>
            <pc:sldMk cId="3476106467" sldId="339"/>
            <ac:picMk id="10" creationId="{B0B4FEEC-0A72-5FE8-BE1E-D8A5D1128858}"/>
          </ac:picMkLst>
        </pc:picChg>
        <pc:picChg chg="add mod">
          <ac:chgData name="Bhatt, Parag" userId="d013b7a9-aed6-42b9-b7e4-c322b6c55c18" providerId="ADAL" clId="{BFE39F3E-0572-4582-9913-8A11E17D8CC8}" dt="2023-04-27T13:01:52.548" v="15869" actId="1076"/>
          <ac:picMkLst>
            <pc:docMk/>
            <pc:sldMk cId="3476106467" sldId="339"/>
            <ac:picMk id="11" creationId="{F67F4548-89DD-C376-8FAA-AD1A3DA6D44D}"/>
          </ac:picMkLst>
        </pc:picChg>
      </pc:sldChg>
      <pc:sldChg chg="addSp modSp new mod ord">
        <pc:chgData name="Bhatt, Parag" userId="d013b7a9-aed6-42b9-b7e4-c322b6c55c18" providerId="ADAL" clId="{BFE39F3E-0572-4582-9913-8A11E17D8CC8}" dt="2023-04-27T04:01:06.465" v="14674" actId="20577"/>
        <pc:sldMkLst>
          <pc:docMk/>
          <pc:sldMk cId="1246607711" sldId="340"/>
        </pc:sldMkLst>
        <pc:spChg chg="mod">
          <ac:chgData name="Bhatt, Parag" userId="d013b7a9-aed6-42b9-b7e4-c322b6c55c18" providerId="ADAL" clId="{BFE39F3E-0572-4582-9913-8A11E17D8CC8}" dt="2023-04-25T13:18:10.621" v="1636" actId="20577"/>
          <ac:spMkLst>
            <pc:docMk/>
            <pc:sldMk cId="1246607711" sldId="340"/>
            <ac:spMk id="2" creationId="{A1746220-CA1E-CF89-794A-A91F4C9C755D}"/>
          </ac:spMkLst>
        </pc:spChg>
        <pc:spChg chg="mod">
          <ac:chgData name="Bhatt, Parag" userId="d013b7a9-aed6-42b9-b7e4-c322b6c55c18" providerId="ADAL" clId="{BFE39F3E-0572-4582-9913-8A11E17D8CC8}" dt="2023-04-27T03:58:30.695" v="14576" actId="1076"/>
          <ac:spMkLst>
            <pc:docMk/>
            <pc:sldMk cId="1246607711" sldId="340"/>
            <ac:spMk id="3" creationId="{F4FB75B3-E248-B83A-3DB8-39CB39D0E225}"/>
          </ac:spMkLst>
        </pc:spChg>
        <pc:spChg chg="mod">
          <ac:chgData name="Bhatt, Parag" userId="d013b7a9-aed6-42b9-b7e4-c322b6c55c18" providerId="ADAL" clId="{BFE39F3E-0572-4582-9913-8A11E17D8CC8}" dt="2023-04-27T03:58:24.164" v="14575" actId="1076"/>
          <ac:spMkLst>
            <pc:docMk/>
            <pc:sldMk cId="1246607711" sldId="340"/>
            <ac:spMk id="4" creationId="{0864E8FE-1164-0E94-3B5F-FA52D77A6505}"/>
          </ac:spMkLst>
        </pc:spChg>
        <pc:spChg chg="add mod">
          <ac:chgData name="Bhatt, Parag" userId="d013b7a9-aed6-42b9-b7e4-c322b6c55c18" providerId="ADAL" clId="{BFE39F3E-0572-4582-9913-8A11E17D8CC8}" dt="2023-04-27T03:58:30.695" v="14576" actId="1076"/>
          <ac:spMkLst>
            <pc:docMk/>
            <pc:sldMk cId="1246607711" sldId="340"/>
            <ac:spMk id="5" creationId="{43FD7C35-67DC-A0D7-0A92-3CEB13BEE1C2}"/>
          </ac:spMkLst>
        </pc:spChg>
        <pc:spChg chg="add mod">
          <ac:chgData name="Bhatt, Parag" userId="d013b7a9-aed6-42b9-b7e4-c322b6c55c18" providerId="ADAL" clId="{BFE39F3E-0572-4582-9913-8A11E17D8CC8}" dt="2023-04-27T03:58:24.164" v="14575" actId="1076"/>
          <ac:spMkLst>
            <pc:docMk/>
            <pc:sldMk cId="1246607711" sldId="340"/>
            <ac:spMk id="6" creationId="{C782A642-8883-B22B-8F7F-68EA5473E5B7}"/>
          </ac:spMkLst>
        </pc:spChg>
        <pc:spChg chg="add mod">
          <ac:chgData name="Bhatt, Parag" userId="d013b7a9-aed6-42b9-b7e4-c322b6c55c18" providerId="ADAL" clId="{BFE39F3E-0572-4582-9913-8A11E17D8CC8}" dt="2023-04-27T03:59:56.930" v="14618" actId="14100"/>
          <ac:spMkLst>
            <pc:docMk/>
            <pc:sldMk cId="1246607711" sldId="340"/>
            <ac:spMk id="7" creationId="{AFF67638-6A47-050B-93F3-0545A4B37BCE}"/>
          </ac:spMkLst>
        </pc:spChg>
        <pc:spChg chg="add mod">
          <ac:chgData name="Bhatt, Parag" userId="d013b7a9-aed6-42b9-b7e4-c322b6c55c18" providerId="ADAL" clId="{BFE39F3E-0572-4582-9913-8A11E17D8CC8}" dt="2023-04-27T04:01:06.465" v="14674" actId="20577"/>
          <ac:spMkLst>
            <pc:docMk/>
            <pc:sldMk cId="1246607711" sldId="340"/>
            <ac:spMk id="8" creationId="{95FFBD05-FB9D-CD92-E1C7-816CC99933F7}"/>
          </ac:spMkLst>
        </pc:spChg>
      </pc:sldChg>
      <pc:sldChg chg="addSp delSp modSp new mod ord modClrScheme modAnim chgLayout">
        <pc:chgData name="Bhatt, Parag" userId="d013b7a9-aed6-42b9-b7e4-c322b6c55c18" providerId="ADAL" clId="{BFE39F3E-0572-4582-9913-8A11E17D8CC8}" dt="2023-04-27T13:14:00.626" v="16067" actId="20577"/>
        <pc:sldMkLst>
          <pc:docMk/>
          <pc:sldMk cId="884824327" sldId="341"/>
        </pc:sldMkLst>
        <pc:spChg chg="del mod ord">
          <ac:chgData name="Bhatt, Parag" userId="d013b7a9-aed6-42b9-b7e4-c322b6c55c18" providerId="ADAL" clId="{BFE39F3E-0572-4582-9913-8A11E17D8CC8}" dt="2023-04-25T14:11:21.437" v="2894" actId="700"/>
          <ac:spMkLst>
            <pc:docMk/>
            <pc:sldMk cId="884824327" sldId="341"/>
            <ac:spMk id="2" creationId="{EBE81BC0-3018-4543-50EB-E757250CDEAB}"/>
          </ac:spMkLst>
        </pc:spChg>
        <pc:spChg chg="del mod ord">
          <ac:chgData name="Bhatt, Parag" userId="d013b7a9-aed6-42b9-b7e4-c322b6c55c18" providerId="ADAL" clId="{BFE39F3E-0572-4582-9913-8A11E17D8CC8}" dt="2023-04-25T14:11:21.437" v="2894" actId="700"/>
          <ac:spMkLst>
            <pc:docMk/>
            <pc:sldMk cId="884824327" sldId="341"/>
            <ac:spMk id="3" creationId="{3FF78428-144A-1616-7B17-844A0818EB09}"/>
          </ac:spMkLst>
        </pc:spChg>
        <pc:spChg chg="del">
          <ac:chgData name="Bhatt, Parag" userId="d013b7a9-aed6-42b9-b7e4-c322b6c55c18" providerId="ADAL" clId="{BFE39F3E-0572-4582-9913-8A11E17D8CC8}" dt="2023-04-25T14:11:21.437" v="2894" actId="700"/>
          <ac:spMkLst>
            <pc:docMk/>
            <pc:sldMk cId="884824327" sldId="341"/>
            <ac:spMk id="4" creationId="{3CB6E443-1E0C-AF14-B632-654CDC18D3D1}"/>
          </ac:spMkLst>
        </pc:spChg>
        <pc:spChg chg="add mod ord">
          <ac:chgData name="Bhatt, Parag" userId="d013b7a9-aed6-42b9-b7e4-c322b6c55c18" providerId="ADAL" clId="{BFE39F3E-0572-4582-9913-8A11E17D8CC8}" dt="2023-04-25T14:11:29.511" v="2911" actId="1076"/>
          <ac:spMkLst>
            <pc:docMk/>
            <pc:sldMk cId="884824327" sldId="341"/>
            <ac:spMk id="5" creationId="{31E597A7-1449-E70A-1BF0-5815560FC005}"/>
          </ac:spMkLst>
        </pc:spChg>
        <pc:spChg chg="add mod ord">
          <ac:chgData name="Bhatt, Parag" userId="d013b7a9-aed6-42b9-b7e4-c322b6c55c18" providerId="ADAL" clId="{BFE39F3E-0572-4582-9913-8A11E17D8CC8}" dt="2023-04-27T13:14:00.626" v="16067" actId="20577"/>
          <ac:spMkLst>
            <pc:docMk/>
            <pc:sldMk cId="884824327" sldId="341"/>
            <ac:spMk id="6" creationId="{CA7E9285-9ADF-EEC2-3D2B-43C03B6C8645}"/>
          </ac:spMkLst>
        </pc:spChg>
        <pc:spChg chg="add del">
          <ac:chgData name="Bhatt, Parag" userId="d013b7a9-aed6-42b9-b7e4-c322b6c55c18" providerId="ADAL" clId="{BFE39F3E-0572-4582-9913-8A11E17D8CC8}" dt="2023-04-25T15:59:37.924" v="3627"/>
          <ac:spMkLst>
            <pc:docMk/>
            <pc:sldMk cId="884824327" sldId="341"/>
            <ac:spMk id="7" creationId="{4E6E2E66-A89C-087A-6D89-C52ED3DF6AF0}"/>
          </ac:spMkLst>
        </pc:spChg>
      </pc:sldChg>
      <pc:sldChg chg="addSp delSp modSp new mod">
        <pc:chgData name="Bhatt, Parag" userId="d013b7a9-aed6-42b9-b7e4-c322b6c55c18" providerId="ADAL" clId="{BFE39F3E-0572-4582-9913-8A11E17D8CC8}" dt="2023-04-25T13:56:10.096" v="2597" actId="20577"/>
        <pc:sldMkLst>
          <pc:docMk/>
          <pc:sldMk cId="181230128" sldId="342"/>
        </pc:sldMkLst>
        <pc:spChg chg="mod">
          <ac:chgData name="Bhatt, Parag" userId="d013b7a9-aed6-42b9-b7e4-c322b6c55c18" providerId="ADAL" clId="{BFE39F3E-0572-4582-9913-8A11E17D8CC8}" dt="2023-04-25T13:51:00.780" v="2457" actId="403"/>
          <ac:spMkLst>
            <pc:docMk/>
            <pc:sldMk cId="181230128" sldId="342"/>
            <ac:spMk id="2" creationId="{4C61E9CC-BE9D-88D6-0AFC-766DA7FB8214}"/>
          </ac:spMkLst>
        </pc:spChg>
        <pc:spChg chg="mod">
          <ac:chgData name="Bhatt, Parag" userId="d013b7a9-aed6-42b9-b7e4-c322b6c55c18" providerId="ADAL" clId="{BFE39F3E-0572-4582-9913-8A11E17D8CC8}" dt="2023-04-25T13:56:10.096" v="2597" actId="20577"/>
          <ac:spMkLst>
            <pc:docMk/>
            <pc:sldMk cId="181230128" sldId="342"/>
            <ac:spMk id="3" creationId="{BA6463FF-A5B8-4D3C-FEBB-57221FDF5F53}"/>
          </ac:spMkLst>
        </pc:spChg>
        <pc:spChg chg="add del mod">
          <ac:chgData name="Bhatt, Parag" userId="d013b7a9-aed6-42b9-b7e4-c322b6c55c18" providerId="ADAL" clId="{BFE39F3E-0572-4582-9913-8A11E17D8CC8}" dt="2023-04-25T13:50:39.807" v="2453" actId="478"/>
          <ac:spMkLst>
            <pc:docMk/>
            <pc:sldMk cId="181230128" sldId="342"/>
            <ac:spMk id="8" creationId="{52B2D9D6-711C-749F-39C3-9DA98E15E43C}"/>
          </ac:spMkLst>
        </pc:spChg>
        <pc:spChg chg="add del mod">
          <ac:chgData name="Bhatt, Parag" userId="d013b7a9-aed6-42b9-b7e4-c322b6c55c18" providerId="ADAL" clId="{BFE39F3E-0572-4582-9913-8A11E17D8CC8}" dt="2023-04-25T13:50:39.807" v="2453" actId="478"/>
          <ac:spMkLst>
            <pc:docMk/>
            <pc:sldMk cId="181230128" sldId="342"/>
            <ac:spMk id="9" creationId="{D87C3532-FC32-46DD-9F09-1A072658311C}"/>
          </ac:spMkLst>
        </pc:spChg>
        <pc:picChg chg="add del mod">
          <ac:chgData name="Bhatt, Parag" userId="d013b7a9-aed6-42b9-b7e4-c322b6c55c18" providerId="ADAL" clId="{BFE39F3E-0572-4582-9913-8A11E17D8CC8}" dt="2023-04-25T13:50:39.807" v="2453" actId="478"/>
          <ac:picMkLst>
            <pc:docMk/>
            <pc:sldMk cId="181230128" sldId="342"/>
            <ac:picMk id="5" creationId="{E3DF7754-5EB7-B34B-C06E-35BB250676C0}"/>
          </ac:picMkLst>
        </pc:picChg>
        <pc:picChg chg="add del mod">
          <ac:chgData name="Bhatt, Parag" userId="d013b7a9-aed6-42b9-b7e4-c322b6c55c18" providerId="ADAL" clId="{BFE39F3E-0572-4582-9913-8A11E17D8CC8}" dt="2023-04-25T13:50:39.807" v="2453" actId="478"/>
          <ac:picMkLst>
            <pc:docMk/>
            <pc:sldMk cId="181230128" sldId="342"/>
            <ac:picMk id="7" creationId="{A45EFC80-4680-A7EA-1764-779E6F75295C}"/>
          </ac:picMkLst>
        </pc:picChg>
      </pc:sldChg>
      <pc:sldChg chg="modSp add mod">
        <pc:chgData name="Bhatt, Parag" userId="d013b7a9-aed6-42b9-b7e4-c322b6c55c18" providerId="ADAL" clId="{BFE39F3E-0572-4582-9913-8A11E17D8CC8}" dt="2023-04-27T11:54:18.709" v="15226" actId="20577"/>
        <pc:sldMkLst>
          <pc:docMk/>
          <pc:sldMk cId="3388361980" sldId="343"/>
        </pc:sldMkLst>
        <pc:spChg chg="mod">
          <ac:chgData name="Bhatt, Parag" userId="d013b7a9-aed6-42b9-b7e4-c322b6c55c18" providerId="ADAL" clId="{BFE39F3E-0572-4582-9913-8A11E17D8CC8}" dt="2023-04-25T14:06:43.923" v="2836" actId="404"/>
          <ac:spMkLst>
            <pc:docMk/>
            <pc:sldMk cId="3388361980" sldId="343"/>
            <ac:spMk id="2" creationId="{4C61E9CC-BE9D-88D6-0AFC-766DA7FB8214}"/>
          </ac:spMkLst>
        </pc:spChg>
        <pc:spChg chg="mod">
          <ac:chgData name="Bhatt, Parag" userId="d013b7a9-aed6-42b9-b7e4-c322b6c55c18" providerId="ADAL" clId="{BFE39F3E-0572-4582-9913-8A11E17D8CC8}" dt="2023-04-27T11:54:18.709" v="15226" actId="20577"/>
          <ac:spMkLst>
            <pc:docMk/>
            <pc:sldMk cId="3388361980" sldId="343"/>
            <ac:spMk id="3" creationId="{BA6463FF-A5B8-4D3C-FEBB-57221FDF5F53}"/>
          </ac:spMkLst>
        </pc:spChg>
      </pc:sldChg>
      <pc:sldChg chg="addSp delSp modSp new add del mod ord modClrScheme modShow chgLayout">
        <pc:chgData name="Bhatt, Parag" userId="d013b7a9-aed6-42b9-b7e4-c322b6c55c18" providerId="ADAL" clId="{BFE39F3E-0572-4582-9913-8A11E17D8CC8}" dt="2023-04-27T12:33:17.565" v="15609" actId="729"/>
        <pc:sldMkLst>
          <pc:docMk/>
          <pc:sldMk cId="2799140079" sldId="344"/>
        </pc:sldMkLst>
        <pc:spChg chg="del mod ord">
          <ac:chgData name="Bhatt, Parag" userId="d013b7a9-aed6-42b9-b7e4-c322b6c55c18" providerId="ADAL" clId="{BFE39F3E-0572-4582-9913-8A11E17D8CC8}" dt="2023-04-25T14:17:15.869" v="3153" actId="700"/>
          <ac:spMkLst>
            <pc:docMk/>
            <pc:sldMk cId="2799140079" sldId="344"/>
            <ac:spMk id="2" creationId="{E2A9F1BE-95F9-13BE-FEEF-0C796617CA45}"/>
          </ac:spMkLst>
        </pc:spChg>
        <pc:spChg chg="del mod ord">
          <ac:chgData name="Bhatt, Parag" userId="d013b7a9-aed6-42b9-b7e4-c322b6c55c18" providerId="ADAL" clId="{BFE39F3E-0572-4582-9913-8A11E17D8CC8}" dt="2023-04-25T14:17:15.869" v="3153" actId="700"/>
          <ac:spMkLst>
            <pc:docMk/>
            <pc:sldMk cId="2799140079" sldId="344"/>
            <ac:spMk id="3" creationId="{2EC08157-1D86-DF0C-395A-2C1ED289A256}"/>
          </ac:spMkLst>
        </pc:spChg>
        <pc:spChg chg="del">
          <ac:chgData name="Bhatt, Parag" userId="d013b7a9-aed6-42b9-b7e4-c322b6c55c18" providerId="ADAL" clId="{BFE39F3E-0572-4582-9913-8A11E17D8CC8}" dt="2023-04-25T14:17:15.869" v="3153" actId="700"/>
          <ac:spMkLst>
            <pc:docMk/>
            <pc:sldMk cId="2799140079" sldId="344"/>
            <ac:spMk id="4" creationId="{D9BE7065-BA55-C116-E325-6741C3F45D89}"/>
          </ac:spMkLst>
        </pc:spChg>
        <pc:spChg chg="add mod ord">
          <ac:chgData name="Bhatt, Parag" userId="d013b7a9-aed6-42b9-b7e4-c322b6c55c18" providerId="ADAL" clId="{BFE39F3E-0572-4582-9913-8A11E17D8CC8}" dt="2023-04-25T14:17:22.179" v="3170" actId="1076"/>
          <ac:spMkLst>
            <pc:docMk/>
            <pc:sldMk cId="2799140079" sldId="344"/>
            <ac:spMk id="5" creationId="{06AF27FE-6C7A-436B-5338-F24EA73EDB6B}"/>
          </ac:spMkLst>
        </pc:spChg>
        <pc:spChg chg="add mod ord">
          <ac:chgData name="Bhatt, Parag" userId="d013b7a9-aed6-42b9-b7e4-c322b6c55c18" providerId="ADAL" clId="{BFE39F3E-0572-4582-9913-8A11E17D8CC8}" dt="2023-04-26T23:42:33.684" v="12772" actId="20577"/>
          <ac:spMkLst>
            <pc:docMk/>
            <pc:sldMk cId="2799140079" sldId="344"/>
            <ac:spMk id="6" creationId="{3EF811E2-DEA2-1FD0-0829-9039749C7D62}"/>
          </ac:spMkLst>
        </pc:spChg>
      </pc:sldChg>
      <pc:sldChg chg="addSp delSp modSp add mod ord modAnim">
        <pc:chgData name="Bhatt, Parag" userId="d013b7a9-aed6-42b9-b7e4-c322b6c55c18" providerId="ADAL" clId="{BFE39F3E-0572-4582-9913-8A11E17D8CC8}" dt="2023-04-27T13:13:01.877" v="16052" actId="20577"/>
        <pc:sldMkLst>
          <pc:docMk/>
          <pc:sldMk cId="1123073951" sldId="345"/>
        </pc:sldMkLst>
        <pc:spChg chg="add del">
          <ac:chgData name="Bhatt, Parag" userId="d013b7a9-aed6-42b9-b7e4-c322b6c55c18" providerId="ADAL" clId="{BFE39F3E-0572-4582-9913-8A11E17D8CC8}" dt="2023-04-25T19:13:02.659" v="4360"/>
          <ac:spMkLst>
            <pc:docMk/>
            <pc:sldMk cId="1123073951" sldId="345"/>
            <ac:spMk id="2" creationId="{4F97FCBC-8E5F-87C8-FA61-AE009F0D2E36}"/>
          </ac:spMkLst>
        </pc:spChg>
        <pc:spChg chg="add del">
          <ac:chgData name="Bhatt, Parag" userId="d013b7a9-aed6-42b9-b7e4-c322b6c55c18" providerId="ADAL" clId="{BFE39F3E-0572-4582-9913-8A11E17D8CC8}" dt="2023-04-25T19:13:25.352" v="4369"/>
          <ac:spMkLst>
            <pc:docMk/>
            <pc:sldMk cId="1123073951" sldId="345"/>
            <ac:spMk id="3" creationId="{EA86C136-7C6B-006D-AFD3-8F18753A12EF}"/>
          </ac:spMkLst>
        </pc:spChg>
        <pc:spChg chg="add del">
          <ac:chgData name="Bhatt, Parag" userId="d013b7a9-aed6-42b9-b7e4-c322b6c55c18" providerId="ADAL" clId="{BFE39F3E-0572-4582-9913-8A11E17D8CC8}" dt="2023-04-25T19:13:28.682" v="4371"/>
          <ac:spMkLst>
            <pc:docMk/>
            <pc:sldMk cId="1123073951" sldId="345"/>
            <ac:spMk id="4" creationId="{80E03419-E985-82C3-DE8C-4C8FD6835AC1}"/>
          </ac:spMkLst>
        </pc:spChg>
        <pc:spChg chg="mod">
          <ac:chgData name="Bhatt, Parag" userId="d013b7a9-aed6-42b9-b7e4-c322b6c55c18" providerId="ADAL" clId="{BFE39F3E-0572-4582-9913-8A11E17D8CC8}" dt="2023-04-27T13:09:04.571" v="15963" actId="20577"/>
          <ac:spMkLst>
            <pc:docMk/>
            <pc:sldMk cId="1123073951" sldId="345"/>
            <ac:spMk id="5" creationId="{31E597A7-1449-E70A-1BF0-5815560FC005}"/>
          </ac:spMkLst>
        </pc:spChg>
        <pc:spChg chg="mod">
          <ac:chgData name="Bhatt, Parag" userId="d013b7a9-aed6-42b9-b7e4-c322b6c55c18" providerId="ADAL" clId="{BFE39F3E-0572-4582-9913-8A11E17D8CC8}" dt="2023-04-27T13:13:01.877" v="16052" actId="20577"/>
          <ac:spMkLst>
            <pc:docMk/>
            <pc:sldMk cId="1123073951" sldId="345"/>
            <ac:spMk id="6" creationId="{CA7E9285-9ADF-EEC2-3D2B-43C03B6C8645}"/>
          </ac:spMkLst>
        </pc:spChg>
        <pc:spChg chg="add del">
          <ac:chgData name="Bhatt, Parag" userId="d013b7a9-aed6-42b9-b7e4-c322b6c55c18" providerId="ADAL" clId="{BFE39F3E-0572-4582-9913-8A11E17D8CC8}" dt="2023-04-25T22:11:10.018" v="5060"/>
          <ac:spMkLst>
            <pc:docMk/>
            <pc:sldMk cId="1123073951" sldId="345"/>
            <ac:spMk id="7" creationId="{54CB63A1-69FB-9552-194B-7D5A8FE25A63}"/>
          </ac:spMkLst>
        </pc:spChg>
        <pc:spChg chg="add del">
          <ac:chgData name="Bhatt, Parag" userId="d013b7a9-aed6-42b9-b7e4-c322b6c55c18" providerId="ADAL" clId="{BFE39F3E-0572-4582-9913-8A11E17D8CC8}" dt="2023-04-25T22:12:03.248" v="5087"/>
          <ac:spMkLst>
            <pc:docMk/>
            <pc:sldMk cId="1123073951" sldId="345"/>
            <ac:spMk id="8" creationId="{9CDA39CB-D0AF-A5A7-BF04-1174E5115C37}"/>
          </ac:spMkLst>
        </pc:spChg>
        <pc:spChg chg="add del">
          <ac:chgData name="Bhatt, Parag" userId="d013b7a9-aed6-42b9-b7e4-c322b6c55c18" providerId="ADAL" clId="{BFE39F3E-0572-4582-9913-8A11E17D8CC8}" dt="2023-04-26T01:48:04.869" v="5827"/>
          <ac:spMkLst>
            <pc:docMk/>
            <pc:sldMk cId="1123073951" sldId="345"/>
            <ac:spMk id="9" creationId="{EC395C90-903C-1207-8C25-86490A24B000}"/>
          </ac:spMkLst>
        </pc:spChg>
        <pc:spChg chg="add del">
          <ac:chgData name="Bhatt, Parag" userId="d013b7a9-aed6-42b9-b7e4-c322b6c55c18" providerId="ADAL" clId="{BFE39F3E-0572-4582-9913-8A11E17D8CC8}" dt="2023-04-26T02:24:36.053" v="5929"/>
          <ac:spMkLst>
            <pc:docMk/>
            <pc:sldMk cId="1123073951" sldId="345"/>
            <ac:spMk id="10" creationId="{AE90C061-FFEE-C934-9E38-4087A95E5050}"/>
          </ac:spMkLst>
        </pc:spChg>
      </pc:sldChg>
      <pc:sldChg chg="new del">
        <pc:chgData name="Bhatt, Parag" userId="d013b7a9-aed6-42b9-b7e4-c322b6c55c18" providerId="ADAL" clId="{BFE39F3E-0572-4582-9913-8A11E17D8CC8}" dt="2023-04-25T16:20:33.441" v="3839" actId="680"/>
        <pc:sldMkLst>
          <pc:docMk/>
          <pc:sldMk cId="4233540695" sldId="345"/>
        </pc:sldMkLst>
      </pc:sldChg>
      <pc:sldChg chg="modSp add del mod">
        <pc:chgData name="Bhatt, Parag" userId="d013b7a9-aed6-42b9-b7e4-c322b6c55c18" providerId="ADAL" clId="{BFE39F3E-0572-4582-9913-8A11E17D8CC8}" dt="2023-04-26T02:28:13.826" v="5966" actId="47"/>
        <pc:sldMkLst>
          <pc:docMk/>
          <pc:sldMk cId="3235177316" sldId="346"/>
        </pc:sldMkLst>
        <pc:spChg chg="mod">
          <ac:chgData name="Bhatt, Parag" userId="d013b7a9-aed6-42b9-b7e4-c322b6c55c18" providerId="ADAL" clId="{BFE39F3E-0572-4582-9913-8A11E17D8CC8}" dt="2023-04-25T21:38:28.309" v="4910" actId="20577"/>
          <ac:spMkLst>
            <pc:docMk/>
            <pc:sldMk cId="3235177316" sldId="346"/>
            <ac:spMk id="6" creationId="{CA7E9285-9ADF-EEC2-3D2B-43C03B6C8645}"/>
          </ac:spMkLst>
        </pc:spChg>
      </pc:sldChg>
      <pc:sldChg chg="new del">
        <pc:chgData name="Bhatt, Parag" userId="d013b7a9-aed6-42b9-b7e4-c322b6c55c18" providerId="ADAL" clId="{BFE39F3E-0572-4582-9913-8A11E17D8CC8}" dt="2023-04-25T17:42:38.687" v="4112" actId="680"/>
        <pc:sldMkLst>
          <pc:docMk/>
          <pc:sldMk cId="3538981217" sldId="346"/>
        </pc:sldMkLst>
      </pc:sldChg>
      <pc:sldChg chg="new del">
        <pc:chgData name="Bhatt, Parag" userId="d013b7a9-aed6-42b9-b7e4-c322b6c55c18" providerId="ADAL" clId="{BFE39F3E-0572-4582-9913-8A11E17D8CC8}" dt="2023-04-25T19:25:27.070" v="4422" actId="680"/>
        <pc:sldMkLst>
          <pc:docMk/>
          <pc:sldMk cId="237045893" sldId="347"/>
        </pc:sldMkLst>
      </pc:sldChg>
      <pc:sldChg chg="modSp add mod ord modAnim">
        <pc:chgData name="Bhatt, Parag" userId="d013b7a9-aed6-42b9-b7e4-c322b6c55c18" providerId="ADAL" clId="{BFE39F3E-0572-4582-9913-8A11E17D8CC8}" dt="2023-04-27T13:13:40.034" v="16056" actId="207"/>
        <pc:sldMkLst>
          <pc:docMk/>
          <pc:sldMk cId="1894560592" sldId="347"/>
        </pc:sldMkLst>
        <pc:spChg chg="mod">
          <ac:chgData name="Bhatt, Parag" userId="d013b7a9-aed6-42b9-b7e4-c322b6c55c18" providerId="ADAL" clId="{BFE39F3E-0572-4582-9913-8A11E17D8CC8}" dt="2023-04-27T13:13:40.034" v="16056" actId="207"/>
          <ac:spMkLst>
            <pc:docMk/>
            <pc:sldMk cId="1894560592" sldId="347"/>
            <ac:spMk id="6" creationId="{CA7E9285-9ADF-EEC2-3D2B-43C03B6C8645}"/>
          </ac:spMkLst>
        </pc:spChg>
      </pc:sldChg>
      <pc:sldChg chg="modSp add mod modAnim">
        <pc:chgData name="Bhatt, Parag" userId="d013b7a9-aed6-42b9-b7e4-c322b6c55c18" providerId="ADAL" clId="{BFE39F3E-0572-4582-9913-8A11E17D8CC8}" dt="2023-04-27T13:13:25.791" v="16055" actId="14100"/>
        <pc:sldMkLst>
          <pc:docMk/>
          <pc:sldMk cId="1758184629" sldId="348"/>
        </pc:sldMkLst>
        <pc:spChg chg="mod">
          <ac:chgData name="Bhatt, Parag" userId="d013b7a9-aed6-42b9-b7e4-c322b6c55c18" providerId="ADAL" clId="{BFE39F3E-0572-4582-9913-8A11E17D8CC8}" dt="2023-04-27T13:13:25.791" v="16055" actId="14100"/>
          <ac:spMkLst>
            <pc:docMk/>
            <pc:sldMk cId="1758184629" sldId="348"/>
            <ac:spMk id="6" creationId="{CA7E9285-9ADF-EEC2-3D2B-43C03B6C8645}"/>
          </ac:spMkLst>
        </pc:spChg>
      </pc:sldChg>
      <pc:sldChg chg="new del">
        <pc:chgData name="Bhatt, Parag" userId="d013b7a9-aed6-42b9-b7e4-c322b6c55c18" providerId="ADAL" clId="{BFE39F3E-0572-4582-9913-8A11E17D8CC8}" dt="2023-04-25T21:45:22.067" v="4913" actId="680"/>
        <pc:sldMkLst>
          <pc:docMk/>
          <pc:sldMk cId="1414550953" sldId="349"/>
        </pc:sldMkLst>
      </pc:sldChg>
      <pc:sldChg chg="modSp add del ord modAnim">
        <pc:chgData name="Bhatt, Parag" userId="d013b7a9-aed6-42b9-b7e4-c322b6c55c18" providerId="ADAL" clId="{BFE39F3E-0572-4582-9913-8A11E17D8CC8}" dt="2023-04-27T14:55:40.266" v="17753" actId="47"/>
        <pc:sldMkLst>
          <pc:docMk/>
          <pc:sldMk cId="2872603443" sldId="349"/>
        </pc:sldMkLst>
        <pc:spChg chg="mod">
          <ac:chgData name="Bhatt, Parag" userId="d013b7a9-aed6-42b9-b7e4-c322b6c55c18" providerId="ADAL" clId="{BFE39F3E-0572-4582-9913-8A11E17D8CC8}" dt="2023-04-26T17:50:26.115" v="12396" actId="20577"/>
          <ac:spMkLst>
            <pc:docMk/>
            <pc:sldMk cId="2872603443" sldId="349"/>
            <ac:spMk id="6" creationId="{CA7E9285-9ADF-EEC2-3D2B-43C03B6C8645}"/>
          </ac:spMkLst>
        </pc:spChg>
      </pc:sldChg>
      <pc:sldChg chg="modSp new mod">
        <pc:chgData name="Bhatt, Parag" userId="d013b7a9-aed6-42b9-b7e4-c322b6c55c18" providerId="ADAL" clId="{BFE39F3E-0572-4582-9913-8A11E17D8CC8}" dt="2023-04-27T13:09:27.683" v="16013" actId="113"/>
        <pc:sldMkLst>
          <pc:docMk/>
          <pc:sldMk cId="1649591641" sldId="350"/>
        </pc:sldMkLst>
        <pc:spChg chg="mod">
          <ac:chgData name="Bhatt, Parag" userId="d013b7a9-aed6-42b9-b7e4-c322b6c55c18" providerId="ADAL" clId="{BFE39F3E-0572-4582-9913-8A11E17D8CC8}" dt="2023-04-26T12:30:23.590" v="6630" actId="20577"/>
          <ac:spMkLst>
            <pc:docMk/>
            <pc:sldMk cId="1649591641" sldId="350"/>
            <ac:spMk id="2" creationId="{52B7536D-0252-0CF2-7F65-35093F3FDBD2}"/>
          </ac:spMkLst>
        </pc:spChg>
        <pc:spChg chg="mod">
          <ac:chgData name="Bhatt, Parag" userId="d013b7a9-aed6-42b9-b7e4-c322b6c55c18" providerId="ADAL" clId="{BFE39F3E-0572-4582-9913-8A11E17D8CC8}" dt="2023-04-27T13:09:27.683" v="16013" actId="113"/>
          <ac:spMkLst>
            <pc:docMk/>
            <pc:sldMk cId="1649591641" sldId="350"/>
            <ac:spMk id="3" creationId="{340E47F2-2649-FB2C-2B5D-8D22F158EA6C}"/>
          </ac:spMkLst>
        </pc:spChg>
      </pc:sldChg>
      <pc:sldChg chg="modSp add del modAnim">
        <pc:chgData name="Bhatt, Parag" userId="d013b7a9-aed6-42b9-b7e4-c322b6c55c18" providerId="ADAL" clId="{BFE39F3E-0572-4582-9913-8A11E17D8CC8}" dt="2023-04-26T13:02:50.146" v="6921" actId="47"/>
        <pc:sldMkLst>
          <pc:docMk/>
          <pc:sldMk cId="410336892" sldId="351"/>
        </pc:sldMkLst>
        <pc:spChg chg="mod">
          <ac:chgData name="Bhatt, Parag" userId="d013b7a9-aed6-42b9-b7e4-c322b6c55c18" providerId="ADAL" clId="{BFE39F3E-0572-4582-9913-8A11E17D8CC8}" dt="2023-04-26T12:46:40.942" v="6916" actId="20577"/>
          <ac:spMkLst>
            <pc:docMk/>
            <pc:sldMk cId="410336892" sldId="351"/>
            <ac:spMk id="6" creationId="{CA7E9285-9ADF-EEC2-3D2B-43C03B6C8645}"/>
          </ac:spMkLst>
        </pc:spChg>
      </pc:sldChg>
      <pc:sldChg chg="addSp delSp modSp new mod ord modClrScheme chgLayout">
        <pc:chgData name="Bhatt, Parag" userId="d013b7a9-aed6-42b9-b7e4-c322b6c55c18" providerId="ADAL" clId="{BFE39F3E-0572-4582-9913-8A11E17D8CC8}" dt="2023-04-27T14:32:05.762" v="17171" actId="14100"/>
        <pc:sldMkLst>
          <pc:docMk/>
          <pc:sldMk cId="3976639899" sldId="351"/>
        </pc:sldMkLst>
        <pc:spChg chg="add del mod ord">
          <ac:chgData name="Bhatt, Parag" userId="d013b7a9-aed6-42b9-b7e4-c322b6c55c18" providerId="ADAL" clId="{BFE39F3E-0572-4582-9913-8A11E17D8CC8}" dt="2023-04-27T14:31:58.266" v="17168" actId="478"/>
          <ac:spMkLst>
            <pc:docMk/>
            <pc:sldMk cId="3976639899" sldId="351"/>
            <ac:spMk id="2" creationId="{21EE09F1-CDA4-D3B8-09D1-FEBAD209AF6C}"/>
          </ac:spMkLst>
        </pc:spChg>
        <pc:spChg chg="add mod ord">
          <ac:chgData name="Bhatt, Parag" userId="d013b7a9-aed6-42b9-b7e4-c322b6c55c18" providerId="ADAL" clId="{BFE39F3E-0572-4582-9913-8A11E17D8CC8}" dt="2023-04-27T14:32:03.282" v="17169" actId="700"/>
          <ac:spMkLst>
            <pc:docMk/>
            <pc:sldMk cId="3976639899" sldId="351"/>
            <ac:spMk id="4" creationId="{0D96E5E3-D31B-1F4E-57FD-1BDD9D7EFF45}"/>
          </ac:spMkLst>
        </pc:spChg>
        <pc:spChg chg="add del mod ord">
          <ac:chgData name="Bhatt, Parag" userId="d013b7a9-aed6-42b9-b7e4-c322b6c55c18" providerId="ADAL" clId="{BFE39F3E-0572-4582-9913-8A11E17D8CC8}" dt="2023-04-26T15:04:47.747" v="8728" actId="700"/>
          <ac:spMkLst>
            <pc:docMk/>
            <pc:sldMk cId="3976639899" sldId="351"/>
            <ac:spMk id="5" creationId="{42F13EF1-927E-A164-E21A-9EFFB4964DB2}"/>
          </ac:spMkLst>
        </pc:spChg>
        <pc:spChg chg="add del mod">
          <ac:chgData name="Bhatt, Parag" userId="d013b7a9-aed6-42b9-b7e4-c322b6c55c18" providerId="ADAL" clId="{BFE39F3E-0572-4582-9913-8A11E17D8CC8}" dt="2023-04-27T14:32:03.282" v="17169" actId="700"/>
          <ac:spMkLst>
            <pc:docMk/>
            <pc:sldMk cId="3976639899" sldId="351"/>
            <ac:spMk id="5" creationId="{9EF200A7-CA8F-5F3F-60B5-95D892B8C8D9}"/>
          </ac:spMkLst>
        </pc:spChg>
        <pc:spChg chg="add del mod ord">
          <ac:chgData name="Bhatt, Parag" userId="d013b7a9-aed6-42b9-b7e4-c322b6c55c18" providerId="ADAL" clId="{BFE39F3E-0572-4582-9913-8A11E17D8CC8}" dt="2023-04-26T15:05:24.534" v="8754" actId="700"/>
          <ac:spMkLst>
            <pc:docMk/>
            <pc:sldMk cId="3976639899" sldId="351"/>
            <ac:spMk id="6" creationId="{898E199E-2B70-5019-11F6-51739D5D554F}"/>
          </ac:spMkLst>
        </pc:spChg>
        <pc:spChg chg="add del mod ord">
          <ac:chgData name="Bhatt, Parag" userId="d013b7a9-aed6-42b9-b7e4-c322b6c55c18" providerId="ADAL" clId="{BFE39F3E-0572-4582-9913-8A11E17D8CC8}" dt="2023-04-26T15:05:24.534" v="8754" actId="700"/>
          <ac:spMkLst>
            <pc:docMk/>
            <pc:sldMk cId="3976639899" sldId="351"/>
            <ac:spMk id="7" creationId="{82257A15-04BA-500D-5BD9-F580DD000DCF}"/>
          </ac:spMkLst>
        </pc:spChg>
        <pc:spChg chg="add mod ord">
          <ac:chgData name="Bhatt, Parag" userId="d013b7a9-aed6-42b9-b7e4-c322b6c55c18" providerId="ADAL" clId="{BFE39F3E-0572-4582-9913-8A11E17D8CC8}" dt="2023-04-27T14:32:05.762" v="17171" actId="14100"/>
          <ac:spMkLst>
            <pc:docMk/>
            <pc:sldMk cId="3976639899" sldId="351"/>
            <ac:spMk id="8" creationId="{3B3B3D78-45BD-A6AD-B1FA-643ADE4A1D97}"/>
          </ac:spMkLst>
        </pc:spChg>
        <pc:picChg chg="add del mod">
          <ac:chgData name="Bhatt, Parag" userId="d013b7a9-aed6-42b9-b7e4-c322b6c55c18" providerId="ADAL" clId="{BFE39F3E-0572-4582-9913-8A11E17D8CC8}" dt="2023-04-26T13:55:13.731" v="8197" actId="21"/>
          <ac:picMkLst>
            <pc:docMk/>
            <pc:sldMk cId="3976639899" sldId="351"/>
            <ac:picMk id="3" creationId="{1142B7AA-7DAF-74F0-3B16-F4A261B5FA4C}"/>
          </ac:picMkLst>
        </pc:picChg>
      </pc:sldChg>
      <pc:sldChg chg="modSp new mod modShow">
        <pc:chgData name="Bhatt, Parag" userId="d013b7a9-aed6-42b9-b7e4-c322b6c55c18" providerId="ADAL" clId="{BFE39F3E-0572-4582-9913-8A11E17D8CC8}" dt="2023-04-26T18:38:21.017" v="12763" actId="20577"/>
        <pc:sldMkLst>
          <pc:docMk/>
          <pc:sldMk cId="2004972065" sldId="352"/>
        </pc:sldMkLst>
        <pc:spChg chg="mod">
          <ac:chgData name="Bhatt, Parag" userId="d013b7a9-aed6-42b9-b7e4-c322b6c55c18" providerId="ADAL" clId="{BFE39F3E-0572-4582-9913-8A11E17D8CC8}" dt="2023-04-26T18:10:29.664" v="12412" actId="20577"/>
          <ac:spMkLst>
            <pc:docMk/>
            <pc:sldMk cId="2004972065" sldId="352"/>
            <ac:spMk id="2" creationId="{F9123555-E269-0A3E-930A-05B8F7AC7FFC}"/>
          </ac:spMkLst>
        </pc:spChg>
        <pc:spChg chg="mod">
          <ac:chgData name="Bhatt, Parag" userId="d013b7a9-aed6-42b9-b7e4-c322b6c55c18" providerId="ADAL" clId="{BFE39F3E-0572-4582-9913-8A11E17D8CC8}" dt="2023-04-26T18:38:21.017" v="12763" actId="20577"/>
          <ac:spMkLst>
            <pc:docMk/>
            <pc:sldMk cId="2004972065" sldId="352"/>
            <ac:spMk id="3" creationId="{06688BE1-A5EB-5392-BDD3-C127E582B0F8}"/>
          </ac:spMkLst>
        </pc:spChg>
      </pc:sldChg>
      <pc:sldChg chg="addSp modSp new mod ord modNotesTx">
        <pc:chgData name="Bhatt, Parag" userId="d013b7a9-aed6-42b9-b7e4-c322b6c55c18" providerId="ADAL" clId="{BFE39F3E-0572-4582-9913-8A11E17D8CC8}" dt="2023-04-27T05:15:34.196" v="15098" actId="20577"/>
        <pc:sldMkLst>
          <pc:docMk/>
          <pc:sldMk cId="369147415" sldId="353"/>
        </pc:sldMkLst>
        <pc:spChg chg="mod">
          <ac:chgData name="Bhatt, Parag" userId="d013b7a9-aed6-42b9-b7e4-c322b6c55c18" providerId="ADAL" clId="{BFE39F3E-0572-4582-9913-8A11E17D8CC8}" dt="2023-04-27T03:12:36.216" v="13483" actId="20577"/>
          <ac:spMkLst>
            <pc:docMk/>
            <pc:sldMk cId="369147415" sldId="353"/>
            <ac:spMk id="2" creationId="{D73B9F1F-E6DD-222B-2D5A-5C28BC94DF29}"/>
          </ac:spMkLst>
        </pc:spChg>
        <pc:spChg chg="mod">
          <ac:chgData name="Bhatt, Parag" userId="d013b7a9-aed6-42b9-b7e4-c322b6c55c18" providerId="ADAL" clId="{BFE39F3E-0572-4582-9913-8A11E17D8CC8}" dt="2023-04-27T03:16:28.208" v="13508" actId="20577"/>
          <ac:spMkLst>
            <pc:docMk/>
            <pc:sldMk cId="369147415" sldId="353"/>
            <ac:spMk id="3" creationId="{A120023E-C187-8CF8-9248-172F0D6FBC5C}"/>
          </ac:spMkLst>
        </pc:spChg>
        <pc:spChg chg="add mod">
          <ac:chgData name="Bhatt, Parag" userId="d013b7a9-aed6-42b9-b7e4-c322b6c55c18" providerId="ADAL" clId="{BFE39F3E-0572-4582-9913-8A11E17D8CC8}" dt="2023-04-27T03:26:43.633" v="13577" actId="1076"/>
          <ac:spMkLst>
            <pc:docMk/>
            <pc:sldMk cId="369147415" sldId="353"/>
            <ac:spMk id="5" creationId="{C13C1362-86EA-B282-9E70-8DFF11F39583}"/>
          </ac:spMkLst>
        </pc:spChg>
        <pc:spChg chg="add mod">
          <ac:chgData name="Bhatt, Parag" userId="d013b7a9-aed6-42b9-b7e4-c322b6c55c18" providerId="ADAL" clId="{BFE39F3E-0572-4582-9913-8A11E17D8CC8}" dt="2023-04-27T03:26:52.674" v="13579" actId="688"/>
          <ac:spMkLst>
            <pc:docMk/>
            <pc:sldMk cId="369147415" sldId="353"/>
            <ac:spMk id="12" creationId="{BA5529AA-9E49-96C8-445D-0205F62DA0FF}"/>
          </ac:spMkLst>
        </pc:spChg>
        <pc:grpChg chg="add mod">
          <ac:chgData name="Bhatt, Parag" userId="d013b7a9-aed6-42b9-b7e4-c322b6c55c18" providerId="ADAL" clId="{BFE39F3E-0572-4582-9913-8A11E17D8CC8}" dt="2023-04-27T03:23:04.049" v="13549" actId="1076"/>
          <ac:grpSpMkLst>
            <pc:docMk/>
            <pc:sldMk cId="369147415" sldId="353"/>
            <ac:grpSpMk id="8" creationId="{B31CD1CE-852F-95E4-4FB7-4491965A5524}"/>
          </ac:grpSpMkLst>
        </pc:grpChg>
        <pc:grpChg chg="add mod">
          <ac:chgData name="Bhatt, Parag" userId="d013b7a9-aed6-42b9-b7e4-c322b6c55c18" providerId="ADAL" clId="{BFE39F3E-0572-4582-9913-8A11E17D8CC8}" dt="2023-04-27T03:26:34.028" v="13575" actId="1076"/>
          <ac:grpSpMkLst>
            <pc:docMk/>
            <pc:sldMk cId="369147415" sldId="353"/>
            <ac:grpSpMk id="9" creationId="{7B3FC42E-A132-5CEE-511B-009CF348D88E}"/>
          </ac:grpSpMkLst>
        </pc:grpChg>
        <pc:picChg chg="add mod">
          <ac:chgData name="Bhatt, Parag" userId="d013b7a9-aed6-42b9-b7e4-c322b6c55c18" providerId="ADAL" clId="{BFE39F3E-0572-4582-9913-8A11E17D8CC8}" dt="2023-04-27T03:27:22.206" v="13585" actId="1036"/>
          <ac:picMkLst>
            <pc:docMk/>
            <pc:sldMk cId="369147415" sldId="353"/>
            <ac:picMk id="4" creationId="{D8B1D7C6-25D4-8627-FD7D-7ED96B1C543A}"/>
          </ac:picMkLst>
        </pc:picChg>
        <pc:picChg chg="add mod modCrop">
          <ac:chgData name="Bhatt, Parag" userId="d013b7a9-aed6-42b9-b7e4-c322b6c55c18" providerId="ADAL" clId="{BFE39F3E-0572-4582-9913-8A11E17D8CC8}" dt="2023-04-27T03:22:30.970" v="13545" actId="164"/>
          <ac:picMkLst>
            <pc:docMk/>
            <pc:sldMk cId="369147415" sldId="353"/>
            <ac:picMk id="6" creationId="{22F76E6F-C75A-CF5C-5234-C70298EB3072}"/>
          </ac:picMkLst>
        </pc:picChg>
        <pc:picChg chg="add mod modCrop">
          <ac:chgData name="Bhatt, Parag" userId="d013b7a9-aed6-42b9-b7e4-c322b6c55c18" providerId="ADAL" clId="{BFE39F3E-0572-4582-9913-8A11E17D8CC8}" dt="2023-04-27T03:22:30.970" v="13545" actId="164"/>
          <ac:picMkLst>
            <pc:docMk/>
            <pc:sldMk cId="369147415" sldId="353"/>
            <ac:picMk id="7" creationId="{E3CD558C-B58A-AF62-A95F-C141EF9ECA6A}"/>
          </ac:picMkLst>
        </pc:picChg>
        <pc:picChg chg="mod modCrop">
          <ac:chgData name="Bhatt, Parag" userId="d013b7a9-aed6-42b9-b7e4-c322b6c55c18" providerId="ADAL" clId="{BFE39F3E-0572-4582-9913-8A11E17D8CC8}" dt="2023-04-27T03:26:10.731" v="13574" actId="1076"/>
          <ac:picMkLst>
            <pc:docMk/>
            <pc:sldMk cId="369147415" sldId="353"/>
            <ac:picMk id="10" creationId="{6C41937A-97C0-F2A3-B53B-C78D9AF65424}"/>
          </ac:picMkLst>
        </pc:picChg>
        <pc:picChg chg="mod modCrop">
          <ac:chgData name="Bhatt, Parag" userId="d013b7a9-aed6-42b9-b7e4-c322b6c55c18" providerId="ADAL" clId="{BFE39F3E-0572-4582-9913-8A11E17D8CC8}" dt="2023-04-27T03:24:54.845" v="13554" actId="732"/>
          <ac:picMkLst>
            <pc:docMk/>
            <pc:sldMk cId="369147415" sldId="353"/>
            <ac:picMk id="11" creationId="{DE79A5B1-5626-B89D-3E1D-4CE1BC49E1E8}"/>
          </ac:picMkLst>
        </pc:picChg>
      </pc:sldChg>
      <pc:sldChg chg="new del">
        <pc:chgData name="Bhatt, Parag" userId="d013b7a9-aed6-42b9-b7e4-c322b6c55c18" providerId="ADAL" clId="{BFE39F3E-0572-4582-9913-8A11E17D8CC8}" dt="2023-04-26T15:22:25.325" v="9745" actId="2696"/>
        <pc:sldMkLst>
          <pc:docMk/>
          <pc:sldMk cId="1592214988" sldId="354"/>
        </pc:sldMkLst>
      </pc:sldChg>
      <pc:sldChg chg="modSp add del mod modShow">
        <pc:chgData name="Bhatt, Parag" userId="d013b7a9-aed6-42b9-b7e4-c322b6c55c18" providerId="ADAL" clId="{BFE39F3E-0572-4582-9913-8A11E17D8CC8}" dt="2023-04-27T13:09:51.159" v="16014" actId="47"/>
        <pc:sldMkLst>
          <pc:docMk/>
          <pc:sldMk cId="3533378158" sldId="354"/>
        </pc:sldMkLst>
        <pc:spChg chg="mod">
          <ac:chgData name="Bhatt, Parag" userId="d013b7a9-aed6-42b9-b7e4-c322b6c55c18" providerId="ADAL" clId="{BFE39F3E-0572-4582-9913-8A11E17D8CC8}" dt="2023-04-26T15:24:25.964" v="9759" actId="20577"/>
          <ac:spMkLst>
            <pc:docMk/>
            <pc:sldMk cId="3533378158" sldId="354"/>
            <ac:spMk id="2" creationId="{D73B9F1F-E6DD-222B-2D5A-5C28BC94DF29}"/>
          </ac:spMkLst>
        </pc:spChg>
        <pc:spChg chg="mod">
          <ac:chgData name="Bhatt, Parag" userId="d013b7a9-aed6-42b9-b7e4-c322b6c55c18" providerId="ADAL" clId="{BFE39F3E-0572-4582-9913-8A11E17D8CC8}" dt="2023-04-26T15:30:33.782" v="10212" actId="20577"/>
          <ac:spMkLst>
            <pc:docMk/>
            <pc:sldMk cId="3533378158" sldId="354"/>
            <ac:spMk id="3" creationId="{A120023E-C187-8CF8-9248-172F0D6FBC5C}"/>
          </ac:spMkLst>
        </pc:spChg>
      </pc:sldChg>
      <pc:sldChg chg="addSp delSp modSp add mod ord modShow">
        <pc:chgData name="Bhatt, Parag" userId="d013b7a9-aed6-42b9-b7e4-c322b6c55c18" providerId="ADAL" clId="{BFE39F3E-0572-4582-9913-8A11E17D8CC8}" dt="2023-04-27T14:33:09.055" v="17185" actId="729"/>
        <pc:sldMkLst>
          <pc:docMk/>
          <pc:sldMk cId="2440194792" sldId="355"/>
        </pc:sldMkLst>
        <pc:spChg chg="add del mod">
          <ac:chgData name="Bhatt, Parag" userId="d013b7a9-aed6-42b9-b7e4-c322b6c55c18" providerId="ADAL" clId="{BFE39F3E-0572-4582-9913-8A11E17D8CC8}" dt="2023-04-27T05:25:21.426" v="15200" actId="21"/>
          <ac:spMkLst>
            <pc:docMk/>
            <pc:sldMk cId="2440194792" sldId="355"/>
            <ac:spMk id="3" creationId="{B9900338-C641-5B12-528E-1E1D1440DFE7}"/>
          </ac:spMkLst>
        </pc:spChg>
        <pc:spChg chg="add del mod">
          <ac:chgData name="Bhatt, Parag" userId="d013b7a9-aed6-42b9-b7e4-c322b6c55c18" providerId="ADAL" clId="{BFE39F3E-0572-4582-9913-8A11E17D8CC8}" dt="2023-04-27T05:26:35.814" v="15217" actId="20577"/>
          <ac:spMkLst>
            <pc:docMk/>
            <pc:sldMk cId="2440194792" sldId="355"/>
            <ac:spMk id="6" creationId="{CA7E9285-9ADF-EEC2-3D2B-43C03B6C8645}"/>
          </ac:spMkLst>
        </pc:spChg>
      </pc:sldChg>
      <pc:sldChg chg="addSp delSp modSp add mod ord modClrScheme chgLayout modNotesTx">
        <pc:chgData name="Bhatt, Parag" userId="d013b7a9-aed6-42b9-b7e4-c322b6c55c18" providerId="ADAL" clId="{BFE39F3E-0572-4582-9913-8A11E17D8CC8}" dt="2023-04-27T14:36:58.989" v="17223" actId="1076"/>
        <pc:sldMkLst>
          <pc:docMk/>
          <pc:sldMk cId="1399666508" sldId="356"/>
        </pc:sldMkLst>
        <pc:spChg chg="add del mod ord">
          <ac:chgData name="Bhatt, Parag" userId="d013b7a9-aed6-42b9-b7e4-c322b6c55c18" providerId="ADAL" clId="{BFE39F3E-0572-4582-9913-8A11E17D8CC8}" dt="2023-04-27T05:24:36.701" v="15185" actId="700"/>
          <ac:spMkLst>
            <pc:docMk/>
            <pc:sldMk cId="1399666508" sldId="356"/>
            <ac:spMk id="2" creationId="{E0532A17-9609-6DDE-C681-DFB9B79493A9}"/>
          </ac:spMkLst>
        </pc:spChg>
        <pc:spChg chg="add mod">
          <ac:chgData name="Bhatt, Parag" userId="d013b7a9-aed6-42b9-b7e4-c322b6c55c18" providerId="ADAL" clId="{BFE39F3E-0572-4582-9913-8A11E17D8CC8}" dt="2023-04-27T14:36:58.989" v="17223" actId="1076"/>
          <ac:spMkLst>
            <pc:docMk/>
            <pc:sldMk cId="1399666508" sldId="356"/>
            <ac:spMk id="3" creationId="{1AF615AF-5C07-6726-DECE-099EFCE70BAC}"/>
          </ac:spMkLst>
        </pc:spChg>
        <pc:spChg chg="add del mod ord">
          <ac:chgData name="Bhatt, Parag" userId="d013b7a9-aed6-42b9-b7e4-c322b6c55c18" providerId="ADAL" clId="{BFE39F3E-0572-4582-9913-8A11E17D8CC8}" dt="2023-04-27T05:25:20.244" v="15199" actId="700"/>
          <ac:spMkLst>
            <pc:docMk/>
            <pc:sldMk cId="1399666508" sldId="356"/>
            <ac:spMk id="3" creationId="{297F1D13-8CDD-FE73-01EF-9412D7A13409}"/>
          </ac:spMkLst>
        </pc:spChg>
        <pc:spChg chg="add del mod">
          <ac:chgData name="Bhatt, Parag" userId="d013b7a9-aed6-42b9-b7e4-c322b6c55c18" providerId="ADAL" clId="{BFE39F3E-0572-4582-9913-8A11E17D8CC8}" dt="2023-04-27T05:25:18.001" v="15197"/>
          <ac:spMkLst>
            <pc:docMk/>
            <pc:sldMk cId="1399666508" sldId="356"/>
            <ac:spMk id="4" creationId="{73603417-0FF5-EFBE-6E1C-1173223C2A49}"/>
          </ac:spMkLst>
        </pc:spChg>
        <pc:spChg chg="mod ord">
          <ac:chgData name="Bhatt, Parag" userId="d013b7a9-aed6-42b9-b7e4-c322b6c55c18" providerId="ADAL" clId="{BFE39F3E-0572-4582-9913-8A11E17D8CC8}" dt="2023-04-27T05:25:20.244" v="15199" actId="700"/>
          <ac:spMkLst>
            <pc:docMk/>
            <pc:sldMk cId="1399666508" sldId="356"/>
            <ac:spMk id="5" creationId="{31E597A7-1449-E70A-1BF0-5815560FC005}"/>
          </ac:spMkLst>
        </pc:spChg>
        <pc:spChg chg="mod ord">
          <ac:chgData name="Bhatt, Parag" userId="d013b7a9-aed6-42b9-b7e4-c322b6c55c18" providerId="ADAL" clId="{BFE39F3E-0572-4582-9913-8A11E17D8CC8}" dt="2023-04-27T14:35:39.578" v="17205" actId="14100"/>
          <ac:spMkLst>
            <pc:docMk/>
            <pc:sldMk cId="1399666508" sldId="356"/>
            <ac:spMk id="6" creationId="{CA7E9285-9ADF-EEC2-3D2B-43C03B6C8645}"/>
          </ac:spMkLst>
        </pc:spChg>
        <pc:picChg chg="add mod">
          <ac:chgData name="Bhatt, Parag" userId="d013b7a9-aed6-42b9-b7e4-c322b6c55c18" providerId="ADAL" clId="{BFE39F3E-0572-4582-9913-8A11E17D8CC8}" dt="2023-04-27T14:36:58.989" v="17223" actId="1076"/>
          <ac:picMkLst>
            <pc:docMk/>
            <pc:sldMk cId="1399666508" sldId="356"/>
            <ac:picMk id="2" creationId="{A1424976-3E93-4FF7-6D5F-EA61C1415E7A}"/>
          </ac:picMkLst>
        </pc:picChg>
      </pc:sldChg>
      <pc:sldChg chg="modSp add mod ord modShow">
        <pc:chgData name="Bhatt, Parag" userId="d013b7a9-aed6-42b9-b7e4-c322b6c55c18" providerId="ADAL" clId="{BFE39F3E-0572-4582-9913-8A11E17D8CC8}" dt="2023-04-27T14:57:42.084" v="17772"/>
        <pc:sldMkLst>
          <pc:docMk/>
          <pc:sldMk cId="3968252463" sldId="357"/>
        </pc:sldMkLst>
        <pc:spChg chg="mod">
          <ac:chgData name="Bhatt, Parag" userId="d013b7a9-aed6-42b9-b7e4-c322b6c55c18" providerId="ADAL" clId="{BFE39F3E-0572-4582-9913-8A11E17D8CC8}" dt="2023-04-27T14:57:42.084" v="17772"/>
          <ac:spMkLst>
            <pc:docMk/>
            <pc:sldMk cId="3968252463" sldId="357"/>
            <ac:spMk id="6" creationId="{CA7E9285-9ADF-EEC2-3D2B-43C03B6C8645}"/>
          </ac:spMkLst>
        </pc:spChg>
      </pc:sldChg>
      <pc:sldChg chg="new del">
        <pc:chgData name="Bhatt, Parag" userId="d013b7a9-aed6-42b9-b7e4-c322b6c55c18" providerId="ADAL" clId="{BFE39F3E-0572-4582-9913-8A11E17D8CC8}" dt="2023-04-26T17:47:18.148" v="12358" actId="680"/>
        <pc:sldMkLst>
          <pc:docMk/>
          <pc:sldMk cId="2594737551" sldId="358"/>
        </pc:sldMkLst>
      </pc:sldChg>
      <pc:sldChg chg="modSp new del mod ord">
        <pc:chgData name="Bhatt, Parag" userId="d013b7a9-aed6-42b9-b7e4-c322b6c55c18" providerId="ADAL" clId="{BFE39F3E-0572-4582-9913-8A11E17D8CC8}" dt="2023-04-27T14:55:27.613" v="17752" actId="47"/>
        <pc:sldMkLst>
          <pc:docMk/>
          <pc:sldMk cId="2652339474" sldId="358"/>
        </pc:sldMkLst>
        <pc:spChg chg="mod">
          <ac:chgData name="Bhatt, Parag" userId="d013b7a9-aed6-42b9-b7e4-c322b6c55c18" providerId="ADAL" clId="{BFE39F3E-0572-4582-9913-8A11E17D8CC8}" dt="2023-04-27T00:05:00.615" v="13042" actId="1035"/>
          <ac:spMkLst>
            <pc:docMk/>
            <pc:sldMk cId="2652339474" sldId="358"/>
            <ac:spMk id="2" creationId="{F2815830-0707-D55D-156D-199E4494F203}"/>
          </ac:spMkLst>
        </pc:spChg>
      </pc:sldChg>
      <pc:sldChg chg="modSp add mod ord modAnim">
        <pc:chgData name="Bhatt, Parag" userId="d013b7a9-aed6-42b9-b7e4-c322b6c55c18" providerId="ADAL" clId="{BFE39F3E-0572-4582-9913-8A11E17D8CC8}" dt="2023-04-27T13:12:33.526" v="16047" actId="207"/>
        <pc:sldMkLst>
          <pc:docMk/>
          <pc:sldMk cId="2392672890" sldId="359"/>
        </pc:sldMkLst>
        <pc:spChg chg="mod">
          <ac:chgData name="Bhatt, Parag" userId="d013b7a9-aed6-42b9-b7e4-c322b6c55c18" providerId="ADAL" clId="{BFE39F3E-0572-4582-9913-8A11E17D8CC8}" dt="2023-04-27T13:12:33.526" v="16047" actId="207"/>
          <ac:spMkLst>
            <pc:docMk/>
            <pc:sldMk cId="2392672890" sldId="359"/>
            <ac:spMk id="6" creationId="{CA7E9285-9ADF-EEC2-3D2B-43C03B6C8645}"/>
          </ac:spMkLst>
        </pc:spChg>
      </pc:sldChg>
      <pc:sldChg chg="modSp add mod modShow">
        <pc:chgData name="Bhatt, Parag" userId="d013b7a9-aed6-42b9-b7e4-c322b6c55c18" providerId="ADAL" clId="{BFE39F3E-0572-4582-9913-8A11E17D8CC8}" dt="2023-04-27T14:15:11.762" v="17070" actId="729"/>
        <pc:sldMkLst>
          <pc:docMk/>
          <pc:sldMk cId="1550807064" sldId="360"/>
        </pc:sldMkLst>
        <pc:spChg chg="mod">
          <ac:chgData name="Bhatt, Parag" userId="d013b7a9-aed6-42b9-b7e4-c322b6c55c18" providerId="ADAL" clId="{BFE39F3E-0572-4582-9913-8A11E17D8CC8}" dt="2023-04-27T13:08:48.859" v="15953" actId="20577"/>
          <ac:spMkLst>
            <pc:docMk/>
            <pc:sldMk cId="1550807064" sldId="360"/>
            <ac:spMk id="5" creationId="{31E597A7-1449-E70A-1BF0-5815560FC005}"/>
          </ac:spMkLst>
        </pc:spChg>
        <pc:spChg chg="mod">
          <ac:chgData name="Bhatt, Parag" userId="d013b7a9-aed6-42b9-b7e4-c322b6c55c18" providerId="ADAL" clId="{BFE39F3E-0572-4582-9913-8A11E17D8CC8}" dt="2023-04-27T13:13:06.221" v="16053" actId="20577"/>
          <ac:spMkLst>
            <pc:docMk/>
            <pc:sldMk cId="1550807064" sldId="360"/>
            <ac:spMk id="6" creationId="{CA7E9285-9ADF-EEC2-3D2B-43C03B6C8645}"/>
          </ac:spMkLst>
        </pc:spChg>
      </pc:sldChg>
      <pc:sldChg chg="new del">
        <pc:chgData name="Bhatt, Parag" userId="d013b7a9-aed6-42b9-b7e4-c322b6c55c18" providerId="ADAL" clId="{BFE39F3E-0572-4582-9913-8A11E17D8CC8}" dt="2023-04-27T03:56:14.732" v="14566" actId="2696"/>
        <pc:sldMkLst>
          <pc:docMk/>
          <pc:sldMk cId="1709047591" sldId="360"/>
        </pc:sldMkLst>
      </pc:sldChg>
      <pc:sldChg chg="new del">
        <pc:chgData name="Bhatt, Parag" userId="d013b7a9-aed6-42b9-b7e4-c322b6c55c18" providerId="ADAL" clId="{BFE39F3E-0572-4582-9913-8A11E17D8CC8}" dt="2023-04-27T04:01:34.709" v="14676" actId="47"/>
        <pc:sldMkLst>
          <pc:docMk/>
          <pc:sldMk cId="2611030637" sldId="360"/>
        </pc:sldMkLst>
      </pc:sldChg>
      <pc:sldChg chg="modSp add mod modShow">
        <pc:chgData name="Bhatt, Parag" userId="d013b7a9-aed6-42b9-b7e4-c322b6c55c18" providerId="ADAL" clId="{BFE39F3E-0572-4582-9913-8A11E17D8CC8}" dt="2023-04-27T14:32:41.846" v="17184" actId="729"/>
        <pc:sldMkLst>
          <pc:docMk/>
          <pc:sldMk cId="1541279404" sldId="361"/>
        </pc:sldMkLst>
        <pc:spChg chg="mod">
          <ac:chgData name="Bhatt, Parag" userId="d013b7a9-aed6-42b9-b7e4-c322b6c55c18" providerId="ADAL" clId="{BFE39F3E-0572-4582-9913-8A11E17D8CC8}" dt="2023-04-27T11:53:27.451" v="15218" actId="207"/>
          <ac:spMkLst>
            <pc:docMk/>
            <pc:sldMk cId="1541279404" sldId="361"/>
            <ac:spMk id="6" creationId="{CA7E9285-9ADF-EEC2-3D2B-43C03B6C8645}"/>
          </ac:spMkLst>
        </pc:spChg>
      </pc:sldChg>
      <pc:sldChg chg="addSp delSp modSp new add del mod modAnim">
        <pc:chgData name="Bhatt, Parag" userId="d013b7a9-aed6-42b9-b7e4-c322b6c55c18" providerId="ADAL" clId="{BFE39F3E-0572-4582-9913-8A11E17D8CC8}" dt="2023-04-27T13:00:55.670" v="15863"/>
        <pc:sldMkLst>
          <pc:docMk/>
          <pc:sldMk cId="1752629828" sldId="362"/>
        </pc:sldMkLst>
        <pc:spChg chg="mod">
          <ac:chgData name="Bhatt, Parag" userId="d013b7a9-aed6-42b9-b7e4-c322b6c55c18" providerId="ADAL" clId="{BFE39F3E-0572-4582-9913-8A11E17D8CC8}" dt="2023-04-27T11:56:41.409" v="15250" actId="1036"/>
          <ac:spMkLst>
            <pc:docMk/>
            <pc:sldMk cId="1752629828" sldId="362"/>
            <ac:spMk id="2" creationId="{FAD8923E-99E9-8BF2-AC30-DA242BBE713E}"/>
          </ac:spMkLst>
        </pc:spChg>
        <pc:spChg chg="add mod">
          <ac:chgData name="Bhatt, Parag" userId="d013b7a9-aed6-42b9-b7e4-c322b6c55c18" providerId="ADAL" clId="{BFE39F3E-0572-4582-9913-8A11E17D8CC8}" dt="2023-04-27T12:36:49.734" v="15638" actId="1076"/>
          <ac:spMkLst>
            <pc:docMk/>
            <pc:sldMk cId="1752629828" sldId="362"/>
            <ac:spMk id="8" creationId="{011A14A6-921C-DF31-5522-1EA1A298C73B}"/>
          </ac:spMkLst>
        </pc:spChg>
        <pc:spChg chg="add mod">
          <ac:chgData name="Bhatt, Parag" userId="d013b7a9-aed6-42b9-b7e4-c322b6c55c18" providerId="ADAL" clId="{BFE39F3E-0572-4582-9913-8A11E17D8CC8}" dt="2023-04-27T13:00:07.140" v="15832" actId="14100"/>
          <ac:spMkLst>
            <pc:docMk/>
            <pc:sldMk cId="1752629828" sldId="362"/>
            <ac:spMk id="9" creationId="{7AAAC670-1844-E5D2-982F-06890ED366FE}"/>
          </ac:spMkLst>
        </pc:spChg>
        <pc:spChg chg="add mod">
          <ac:chgData name="Bhatt, Parag" userId="d013b7a9-aed6-42b9-b7e4-c322b6c55c18" providerId="ADAL" clId="{BFE39F3E-0572-4582-9913-8A11E17D8CC8}" dt="2023-04-27T13:00:13.667" v="15843" actId="1036"/>
          <ac:spMkLst>
            <pc:docMk/>
            <pc:sldMk cId="1752629828" sldId="362"/>
            <ac:spMk id="10" creationId="{5D26EAB2-A621-1FBC-0E93-26957BCD72E6}"/>
          </ac:spMkLst>
        </pc:spChg>
        <pc:spChg chg="add mod">
          <ac:chgData name="Bhatt, Parag" userId="d013b7a9-aed6-42b9-b7e4-c322b6c55c18" providerId="ADAL" clId="{BFE39F3E-0572-4582-9913-8A11E17D8CC8}" dt="2023-04-27T13:00:16.669" v="15845" actId="571"/>
          <ac:spMkLst>
            <pc:docMk/>
            <pc:sldMk cId="1752629828" sldId="362"/>
            <ac:spMk id="12" creationId="{97647B16-07C6-CEA9-68A4-F4681FB76C8D}"/>
          </ac:spMkLst>
        </pc:spChg>
        <pc:spChg chg="add mod">
          <ac:chgData name="Bhatt, Parag" userId="d013b7a9-aed6-42b9-b7e4-c322b6c55c18" providerId="ADAL" clId="{BFE39F3E-0572-4582-9913-8A11E17D8CC8}" dt="2023-04-27T13:00:38.600" v="15861" actId="14100"/>
          <ac:spMkLst>
            <pc:docMk/>
            <pc:sldMk cId="1752629828" sldId="362"/>
            <ac:spMk id="13" creationId="{A53F9CE8-2B27-CE3A-6207-2B451CE8FE25}"/>
          </ac:spMkLst>
        </pc:spChg>
        <pc:spChg chg="add mod">
          <ac:chgData name="Bhatt, Parag" userId="d013b7a9-aed6-42b9-b7e4-c322b6c55c18" providerId="ADAL" clId="{BFE39F3E-0572-4582-9913-8A11E17D8CC8}" dt="2023-04-27T13:00:38.600" v="15861" actId="14100"/>
          <ac:spMkLst>
            <pc:docMk/>
            <pc:sldMk cId="1752629828" sldId="362"/>
            <ac:spMk id="14" creationId="{479674BF-ED41-4536-6C11-462D03F4A628}"/>
          </ac:spMkLst>
        </pc:spChg>
        <pc:graphicFrameChg chg="add del modGraphic">
          <ac:chgData name="Bhatt, Parag" userId="d013b7a9-aed6-42b9-b7e4-c322b6c55c18" providerId="ADAL" clId="{BFE39F3E-0572-4582-9913-8A11E17D8CC8}" dt="2023-04-27T11:57:42.175" v="15264" actId="478"/>
          <ac:graphicFrameMkLst>
            <pc:docMk/>
            <pc:sldMk cId="1752629828" sldId="362"/>
            <ac:graphicFrameMk id="3" creationId="{A2AE6C13-D7CB-861F-E998-7E8E0D6391C2}"/>
          </ac:graphicFrameMkLst>
        </pc:graphicFrameChg>
        <pc:graphicFrameChg chg="add del mod modGraphic">
          <ac:chgData name="Bhatt, Parag" userId="d013b7a9-aed6-42b9-b7e4-c322b6c55c18" providerId="ADAL" clId="{BFE39F3E-0572-4582-9913-8A11E17D8CC8}" dt="2023-04-27T11:58:35.630" v="15273" actId="478"/>
          <ac:graphicFrameMkLst>
            <pc:docMk/>
            <pc:sldMk cId="1752629828" sldId="362"/>
            <ac:graphicFrameMk id="4" creationId="{B0EC0FCF-CE2A-B435-E979-CCC528F12887}"/>
          </ac:graphicFrameMkLst>
        </pc:graphicFrameChg>
        <pc:picChg chg="add del mod">
          <ac:chgData name="Bhatt, Parag" userId="d013b7a9-aed6-42b9-b7e4-c322b6c55c18" providerId="ADAL" clId="{BFE39F3E-0572-4582-9913-8A11E17D8CC8}" dt="2023-04-27T12:34:55.315" v="15614" actId="478"/>
          <ac:picMkLst>
            <pc:docMk/>
            <pc:sldMk cId="1752629828" sldId="362"/>
            <ac:picMk id="5" creationId="{B1A18E32-86C0-DE9D-18AE-3BD3E0CB68A7}"/>
          </ac:picMkLst>
        </pc:picChg>
        <pc:picChg chg="add mod">
          <ac:chgData name="Bhatt, Parag" userId="d013b7a9-aed6-42b9-b7e4-c322b6c55c18" providerId="ADAL" clId="{BFE39F3E-0572-4582-9913-8A11E17D8CC8}" dt="2023-04-27T12:36:06.150" v="15627" actId="1076"/>
          <ac:picMkLst>
            <pc:docMk/>
            <pc:sldMk cId="1752629828" sldId="362"/>
            <ac:picMk id="6" creationId="{4A49C185-5308-161E-31A5-B42456EFBDF9}"/>
          </ac:picMkLst>
        </pc:picChg>
        <pc:picChg chg="add mod">
          <ac:chgData name="Bhatt, Parag" userId="d013b7a9-aed6-42b9-b7e4-c322b6c55c18" providerId="ADAL" clId="{BFE39F3E-0572-4582-9913-8A11E17D8CC8}" dt="2023-04-27T13:00:16.669" v="15845" actId="571"/>
          <ac:picMkLst>
            <pc:docMk/>
            <pc:sldMk cId="1752629828" sldId="362"/>
            <ac:picMk id="11" creationId="{6A4EB83F-78D8-FC7B-E465-30651346E1C2}"/>
          </ac:picMkLst>
        </pc:picChg>
      </pc:sldChg>
      <pc:sldChg chg="modSp new add del mod ord">
        <pc:chgData name="Bhatt, Parag" userId="d013b7a9-aed6-42b9-b7e4-c322b6c55c18" providerId="ADAL" clId="{BFE39F3E-0572-4582-9913-8A11E17D8CC8}" dt="2023-04-27T12:59:09.481" v="15827" actId="20577"/>
        <pc:sldMkLst>
          <pc:docMk/>
          <pc:sldMk cId="2947089649" sldId="363"/>
        </pc:sldMkLst>
        <pc:spChg chg="mod">
          <ac:chgData name="Bhatt, Parag" userId="d013b7a9-aed6-42b9-b7e4-c322b6c55c18" providerId="ADAL" clId="{BFE39F3E-0572-4582-9913-8A11E17D8CC8}" dt="2023-04-27T12:05:28.153" v="15330" actId="20577"/>
          <ac:spMkLst>
            <pc:docMk/>
            <pc:sldMk cId="2947089649" sldId="363"/>
            <ac:spMk id="2" creationId="{AE558FBB-179B-422C-0FA5-B3D589F122DE}"/>
          </ac:spMkLst>
        </pc:spChg>
        <pc:spChg chg="mod">
          <ac:chgData name="Bhatt, Parag" userId="d013b7a9-aed6-42b9-b7e4-c322b6c55c18" providerId="ADAL" clId="{BFE39F3E-0572-4582-9913-8A11E17D8CC8}" dt="2023-04-27T12:59:09.481" v="15827" actId="20577"/>
          <ac:spMkLst>
            <pc:docMk/>
            <pc:sldMk cId="2947089649" sldId="363"/>
            <ac:spMk id="3" creationId="{059AB47A-829C-543A-45D6-8677A525FA0B}"/>
          </ac:spMkLst>
        </pc:spChg>
      </pc:sldChg>
      <pc:sldChg chg="addSp delSp modSp add mod modAnim">
        <pc:chgData name="Bhatt, Parag" userId="d013b7a9-aed6-42b9-b7e4-c322b6c55c18" providerId="ADAL" clId="{BFE39F3E-0572-4582-9913-8A11E17D8CC8}" dt="2023-04-27T14:59:48.494" v="17783"/>
        <pc:sldMkLst>
          <pc:docMk/>
          <pc:sldMk cId="537507158" sldId="364"/>
        </pc:sldMkLst>
        <pc:spChg chg="del">
          <ac:chgData name="Bhatt, Parag" userId="d013b7a9-aed6-42b9-b7e4-c322b6c55c18" providerId="ADAL" clId="{BFE39F3E-0572-4582-9913-8A11E17D8CC8}" dt="2023-04-27T13:02:22.009" v="15873" actId="478"/>
          <ac:spMkLst>
            <pc:docMk/>
            <pc:sldMk cId="537507158" sldId="364"/>
            <ac:spMk id="3" creationId="{B6D4C59B-40CC-54E7-5422-F3553CB11CE1}"/>
          </ac:spMkLst>
        </pc:spChg>
        <pc:spChg chg="mod">
          <ac:chgData name="Bhatt, Parag" userId="d013b7a9-aed6-42b9-b7e4-c322b6c55c18" providerId="ADAL" clId="{BFE39F3E-0572-4582-9913-8A11E17D8CC8}" dt="2023-04-27T13:02:36.175" v="15877" actId="14100"/>
          <ac:spMkLst>
            <pc:docMk/>
            <pc:sldMk cId="537507158" sldId="364"/>
            <ac:spMk id="4" creationId="{DF1C5BBB-987D-E6E6-90E1-CB2FBBCD4071}"/>
          </ac:spMkLst>
        </pc:spChg>
        <pc:spChg chg="del">
          <ac:chgData name="Bhatt, Parag" userId="d013b7a9-aed6-42b9-b7e4-c322b6c55c18" providerId="ADAL" clId="{BFE39F3E-0572-4582-9913-8A11E17D8CC8}" dt="2023-04-27T13:02:22.009" v="15873" actId="478"/>
          <ac:spMkLst>
            <pc:docMk/>
            <pc:sldMk cId="537507158" sldId="364"/>
            <ac:spMk id="5" creationId="{1556E025-6A70-78F3-B8D2-EC22A9F6F042}"/>
          </ac:spMkLst>
        </pc:spChg>
        <pc:spChg chg="mod">
          <ac:chgData name="Bhatt, Parag" userId="d013b7a9-aed6-42b9-b7e4-c322b6c55c18" providerId="ADAL" clId="{BFE39F3E-0572-4582-9913-8A11E17D8CC8}" dt="2023-04-27T13:02:51.922" v="15882" actId="27636"/>
          <ac:spMkLst>
            <pc:docMk/>
            <pc:sldMk cId="537507158" sldId="364"/>
            <ac:spMk id="6" creationId="{A267A6E1-5049-B2E6-F618-4A50ADFBE618}"/>
          </ac:spMkLst>
        </pc:spChg>
        <pc:spChg chg="add del mod">
          <ac:chgData name="Bhatt, Parag" userId="d013b7a9-aed6-42b9-b7e4-c322b6c55c18" providerId="ADAL" clId="{BFE39F3E-0572-4582-9913-8A11E17D8CC8}" dt="2023-04-27T13:02:24.706" v="15874" actId="478"/>
          <ac:spMkLst>
            <pc:docMk/>
            <pc:sldMk cId="537507158" sldId="364"/>
            <ac:spMk id="8" creationId="{27CA9CAE-8E70-D2A9-D532-66EA666BDADC}"/>
          </ac:spMkLst>
        </pc:spChg>
        <pc:spChg chg="add mod">
          <ac:chgData name="Bhatt, Parag" userId="d013b7a9-aed6-42b9-b7e4-c322b6c55c18" providerId="ADAL" clId="{BFE39F3E-0572-4582-9913-8A11E17D8CC8}" dt="2023-04-27T13:06:06.341" v="15901" actId="1076"/>
          <ac:spMkLst>
            <pc:docMk/>
            <pc:sldMk cId="537507158" sldId="364"/>
            <ac:spMk id="11" creationId="{40E51297-1E7C-B8F5-3AC0-FD5025FCE5C9}"/>
          </ac:spMkLst>
        </pc:spChg>
        <pc:graphicFrameChg chg="add del mod modGraphic">
          <ac:chgData name="Bhatt, Parag" userId="d013b7a9-aed6-42b9-b7e4-c322b6c55c18" providerId="ADAL" clId="{BFE39F3E-0572-4582-9913-8A11E17D8CC8}" dt="2023-04-27T13:05:45.355" v="15895" actId="478"/>
          <ac:graphicFrameMkLst>
            <pc:docMk/>
            <pc:sldMk cId="537507158" sldId="364"/>
            <ac:graphicFrameMk id="9" creationId="{66A2DC50-C067-7864-4B9A-C4489237B34E}"/>
          </ac:graphicFrameMkLst>
        </pc:graphicFrameChg>
        <pc:picChg chg="add mod">
          <ac:chgData name="Bhatt, Parag" userId="d013b7a9-aed6-42b9-b7e4-c322b6c55c18" providerId="ADAL" clId="{BFE39F3E-0572-4582-9913-8A11E17D8CC8}" dt="2023-04-27T13:05:38.883" v="15893" actId="1076"/>
          <ac:picMkLst>
            <pc:docMk/>
            <pc:sldMk cId="537507158" sldId="364"/>
            <ac:picMk id="10" creationId="{E9389157-3A10-BD5F-B91B-45D9455D1381}"/>
          </ac:picMkLst>
        </pc:picChg>
        <pc:picChg chg="add mod">
          <ac:chgData name="Bhatt, Parag" userId="d013b7a9-aed6-42b9-b7e4-c322b6c55c18" providerId="ADAL" clId="{BFE39F3E-0572-4582-9913-8A11E17D8CC8}" dt="2023-04-27T13:06:09.583" v="15902" actId="1076"/>
          <ac:picMkLst>
            <pc:docMk/>
            <pc:sldMk cId="537507158" sldId="364"/>
            <ac:picMk id="12" creationId="{A1258623-8AF2-63D0-0396-1C43F043921E}"/>
          </ac:picMkLst>
        </pc:picChg>
      </pc:sldChg>
      <pc:sldChg chg="addSp delSp modSp new mod modClrScheme chgLayout">
        <pc:chgData name="Bhatt, Parag" userId="d013b7a9-aed6-42b9-b7e4-c322b6c55c18" providerId="ADAL" clId="{BFE39F3E-0572-4582-9913-8A11E17D8CC8}" dt="2023-04-27T12:52:53.909" v="15718" actId="1076"/>
        <pc:sldMkLst>
          <pc:docMk/>
          <pc:sldMk cId="465700556" sldId="365"/>
        </pc:sldMkLst>
        <pc:spChg chg="del">
          <ac:chgData name="Bhatt, Parag" userId="d013b7a9-aed6-42b9-b7e4-c322b6c55c18" providerId="ADAL" clId="{BFE39F3E-0572-4582-9913-8A11E17D8CC8}" dt="2023-04-27T12:51:51.321" v="15671" actId="700"/>
          <ac:spMkLst>
            <pc:docMk/>
            <pc:sldMk cId="465700556" sldId="365"/>
            <ac:spMk id="2" creationId="{9728CC52-04D5-C3C1-1E89-BECA6E7C9E98}"/>
          </ac:spMkLst>
        </pc:spChg>
        <pc:spChg chg="del">
          <ac:chgData name="Bhatt, Parag" userId="d013b7a9-aed6-42b9-b7e4-c322b6c55c18" providerId="ADAL" clId="{BFE39F3E-0572-4582-9913-8A11E17D8CC8}" dt="2023-04-27T12:51:51.321" v="15671" actId="700"/>
          <ac:spMkLst>
            <pc:docMk/>
            <pc:sldMk cId="465700556" sldId="365"/>
            <ac:spMk id="3" creationId="{79826851-8EC0-7E0A-0838-CD3BCD0FE997}"/>
          </ac:spMkLst>
        </pc:spChg>
        <pc:spChg chg="add mod">
          <ac:chgData name="Bhatt, Parag" userId="d013b7a9-aed6-42b9-b7e4-c322b6c55c18" providerId="ADAL" clId="{BFE39F3E-0572-4582-9913-8A11E17D8CC8}" dt="2023-04-27T12:52:53.909" v="15718" actId="1076"/>
          <ac:spMkLst>
            <pc:docMk/>
            <pc:sldMk cId="465700556" sldId="365"/>
            <ac:spMk id="4" creationId="{5F951C1C-3A5E-FB95-AE40-1F752F933AD9}"/>
          </ac:spMkLst>
        </pc:spChg>
        <pc:spChg chg="add mod ord">
          <ac:chgData name="Bhatt, Parag" userId="d013b7a9-aed6-42b9-b7e4-c322b6c55c18" providerId="ADAL" clId="{BFE39F3E-0572-4582-9913-8A11E17D8CC8}" dt="2023-04-27T12:52:40.600" v="15712" actId="20577"/>
          <ac:spMkLst>
            <pc:docMk/>
            <pc:sldMk cId="465700556" sldId="365"/>
            <ac:spMk id="7" creationId="{4E0B72C4-EE00-E894-021B-BB04E1B7F558}"/>
          </ac:spMkLst>
        </pc:spChg>
        <pc:picChg chg="add mod">
          <ac:chgData name="Bhatt, Parag" userId="d013b7a9-aed6-42b9-b7e4-c322b6c55c18" providerId="ADAL" clId="{BFE39F3E-0572-4582-9913-8A11E17D8CC8}" dt="2023-04-27T12:52:50.806" v="15716" actId="1076"/>
          <ac:picMkLst>
            <pc:docMk/>
            <pc:sldMk cId="465700556" sldId="365"/>
            <ac:picMk id="6" creationId="{99FD446A-F627-9C58-4E72-E2606F695518}"/>
          </ac:picMkLst>
        </pc:picChg>
      </pc:sldChg>
      <pc:sldChg chg="addSp delSp modSp new mod modClrScheme chgLayout">
        <pc:chgData name="Bhatt, Parag" userId="d013b7a9-aed6-42b9-b7e4-c322b6c55c18" providerId="ADAL" clId="{BFE39F3E-0572-4582-9913-8A11E17D8CC8}" dt="2023-04-27T12:57:16.379" v="15803" actId="1076"/>
        <pc:sldMkLst>
          <pc:docMk/>
          <pc:sldMk cId="3706394343" sldId="366"/>
        </pc:sldMkLst>
        <pc:spChg chg="del mod ord">
          <ac:chgData name="Bhatt, Parag" userId="d013b7a9-aed6-42b9-b7e4-c322b6c55c18" providerId="ADAL" clId="{BFE39F3E-0572-4582-9913-8A11E17D8CC8}" dt="2023-04-27T12:56:12.185" v="15738" actId="700"/>
          <ac:spMkLst>
            <pc:docMk/>
            <pc:sldMk cId="3706394343" sldId="366"/>
            <ac:spMk id="2" creationId="{EE10FDC8-C364-8E86-345F-9693B116DECD}"/>
          </ac:spMkLst>
        </pc:spChg>
        <pc:spChg chg="del mod ord">
          <ac:chgData name="Bhatt, Parag" userId="d013b7a9-aed6-42b9-b7e4-c322b6c55c18" providerId="ADAL" clId="{BFE39F3E-0572-4582-9913-8A11E17D8CC8}" dt="2023-04-27T12:56:12.185" v="15738" actId="700"/>
          <ac:spMkLst>
            <pc:docMk/>
            <pc:sldMk cId="3706394343" sldId="366"/>
            <ac:spMk id="3" creationId="{6FD1EA60-A56C-21AF-53C2-A4AF11EED886}"/>
          </ac:spMkLst>
        </pc:spChg>
        <pc:spChg chg="add del mod ord">
          <ac:chgData name="Bhatt, Parag" userId="d013b7a9-aed6-42b9-b7e4-c322b6c55c18" providerId="ADAL" clId="{BFE39F3E-0572-4582-9913-8A11E17D8CC8}" dt="2023-04-27T12:56:16.082" v="15739" actId="700"/>
          <ac:spMkLst>
            <pc:docMk/>
            <pc:sldMk cId="3706394343" sldId="366"/>
            <ac:spMk id="4" creationId="{2B1D411C-6497-DBAC-562A-8FEE0AA9CA01}"/>
          </ac:spMkLst>
        </pc:spChg>
        <pc:spChg chg="add del mod ord">
          <ac:chgData name="Bhatt, Parag" userId="d013b7a9-aed6-42b9-b7e4-c322b6c55c18" providerId="ADAL" clId="{BFE39F3E-0572-4582-9913-8A11E17D8CC8}" dt="2023-04-27T12:56:16.082" v="15739" actId="700"/>
          <ac:spMkLst>
            <pc:docMk/>
            <pc:sldMk cId="3706394343" sldId="366"/>
            <ac:spMk id="5" creationId="{A87B62E6-F17D-70B8-32D1-D378BBDD378A}"/>
          </ac:spMkLst>
        </pc:spChg>
        <pc:spChg chg="add mod ord">
          <ac:chgData name="Bhatt, Parag" userId="d013b7a9-aed6-42b9-b7e4-c322b6c55c18" providerId="ADAL" clId="{BFE39F3E-0572-4582-9913-8A11E17D8CC8}" dt="2023-04-27T12:56:34.203" v="15794" actId="20577"/>
          <ac:spMkLst>
            <pc:docMk/>
            <pc:sldMk cId="3706394343" sldId="366"/>
            <ac:spMk id="6" creationId="{3FFB6F7A-365A-E628-9840-182F7DC76C8D}"/>
          </ac:spMkLst>
        </pc:spChg>
        <pc:spChg chg="add mod">
          <ac:chgData name="Bhatt, Parag" userId="d013b7a9-aed6-42b9-b7e4-c322b6c55c18" providerId="ADAL" clId="{BFE39F3E-0572-4582-9913-8A11E17D8CC8}" dt="2023-04-27T12:57:13.687" v="15802" actId="1076"/>
          <ac:spMkLst>
            <pc:docMk/>
            <pc:sldMk cId="3706394343" sldId="366"/>
            <ac:spMk id="9" creationId="{370E1657-67D2-B783-DE20-5A6832DA1AD5}"/>
          </ac:spMkLst>
        </pc:spChg>
        <pc:picChg chg="add mod">
          <ac:chgData name="Bhatt, Parag" userId="d013b7a9-aed6-42b9-b7e4-c322b6c55c18" providerId="ADAL" clId="{BFE39F3E-0572-4582-9913-8A11E17D8CC8}" dt="2023-04-27T12:57:16.379" v="15803" actId="1076"/>
          <ac:picMkLst>
            <pc:docMk/>
            <pc:sldMk cId="3706394343" sldId="366"/>
            <ac:picMk id="8" creationId="{DD791057-135E-D623-5F37-4A79094697F7}"/>
          </ac:picMkLst>
        </pc:picChg>
      </pc:sldChg>
      <pc:sldChg chg="addSp delSp modSp add mod ord modAnim">
        <pc:chgData name="Bhatt, Parag" userId="d013b7a9-aed6-42b9-b7e4-c322b6c55c18" providerId="ADAL" clId="{BFE39F3E-0572-4582-9913-8A11E17D8CC8}" dt="2023-04-27T14:55:16.075" v="17750"/>
        <pc:sldMkLst>
          <pc:docMk/>
          <pc:sldMk cId="2404666808" sldId="367"/>
        </pc:sldMkLst>
        <pc:spChg chg="mod">
          <ac:chgData name="Bhatt, Parag" userId="d013b7a9-aed6-42b9-b7e4-c322b6c55c18" providerId="ADAL" clId="{BFE39F3E-0572-4582-9913-8A11E17D8CC8}" dt="2023-04-27T14:54:36.645" v="17742" actId="20577"/>
          <ac:spMkLst>
            <pc:docMk/>
            <pc:sldMk cId="2404666808" sldId="367"/>
            <ac:spMk id="5" creationId="{31E597A7-1449-E70A-1BF0-5815560FC005}"/>
          </ac:spMkLst>
        </pc:spChg>
        <pc:spChg chg="mod">
          <ac:chgData name="Bhatt, Parag" userId="d013b7a9-aed6-42b9-b7e4-c322b6c55c18" providerId="ADAL" clId="{BFE39F3E-0572-4582-9913-8A11E17D8CC8}" dt="2023-04-27T14:54:23.572" v="17726" actId="20577"/>
          <ac:spMkLst>
            <pc:docMk/>
            <pc:sldMk cId="2404666808" sldId="367"/>
            <ac:spMk id="6" creationId="{CA7E9285-9ADF-EEC2-3D2B-43C03B6C8645}"/>
          </ac:spMkLst>
        </pc:spChg>
        <pc:spChg chg="add del">
          <ac:chgData name="Bhatt, Parag" userId="d013b7a9-aed6-42b9-b7e4-c322b6c55c18" providerId="ADAL" clId="{BFE39F3E-0572-4582-9913-8A11E17D8CC8}" dt="2023-04-27T14:53:42.543" v="17720"/>
          <ac:spMkLst>
            <pc:docMk/>
            <pc:sldMk cId="2404666808" sldId="367"/>
            <ac:spMk id="7" creationId="{22CA222B-27B9-0D52-CF36-3F62D442D144}"/>
          </ac:spMkLst>
        </pc:spChg>
        <pc:picChg chg="add del">
          <ac:chgData name="Bhatt, Parag" userId="d013b7a9-aed6-42b9-b7e4-c322b6c55c18" providerId="ADAL" clId="{BFE39F3E-0572-4582-9913-8A11E17D8CC8}" dt="2023-04-27T14:51:25.295" v="17699"/>
          <ac:picMkLst>
            <pc:docMk/>
            <pc:sldMk cId="2404666808" sldId="367"/>
            <ac:picMk id="2" creationId="{7BD443DD-B842-6F73-9E1C-A2832F317FF4}"/>
          </ac:picMkLst>
        </pc:picChg>
        <pc:picChg chg="add del mod">
          <ac:chgData name="Bhatt, Parag" userId="d013b7a9-aed6-42b9-b7e4-c322b6c55c18" providerId="ADAL" clId="{BFE39F3E-0572-4582-9913-8A11E17D8CC8}" dt="2023-04-27T14:51:43.205" v="17705" actId="478"/>
          <ac:picMkLst>
            <pc:docMk/>
            <pc:sldMk cId="2404666808" sldId="367"/>
            <ac:picMk id="3" creationId="{3BB27936-1A18-76F2-F089-61F9433EFD01}"/>
          </ac:picMkLst>
        </pc:picChg>
        <pc:picChg chg="add del mod">
          <ac:chgData name="Bhatt, Parag" userId="d013b7a9-aed6-42b9-b7e4-c322b6c55c18" providerId="ADAL" clId="{BFE39F3E-0572-4582-9913-8A11E17D8CC8}" dt="2023-04-27T14:53:35.380" v="17715" actId="478"/>
          <ac:picMkLst>
            <pc:docMk/>
            <pc:sldMk cId="2404666808" sldId="367"/>
            <ac:picMk id="4" creationId="{BE516330-8743-69C6-FF3B-81EF56E9A256}"/>
          </ac:picMkLst>
        </pc:picChg>
      </pc:sldChg>
      <pc:sldChg chg="addSp delSp modSp add mod modAnim">
        <pc:chgData name="Bhatt, Parag" userId="d013b7a9-aed6-42b9-b7e4-c322b6c55c18" providerId="ADAL" clId="{BFE39F3E-0572-4582-9913-8A11E17D8CC8}" dt="2023-04-27T14:08:09.054" v="16972" actId="1076"/>
        <pc:sldMkLst>
          <pc:docMk/>
          <pc:sldMk cId="2318503287" sldId="368"/>
        </pc:sldMkLst>
        <pc:spChg chg="mod">
          <ac:chgData name="Bhatt, Parag" userId="d013b7a9-aed6-42b9-b7e4-c322b6c55c18" providerId="ADAL" clId="{BFE39F3E-0572-4582-9913-8A11E17D8CC8}" dt="2023-04-27T13:11:54.290" v="16046" actId="20577"/>
          <ac:spMkLst>
            <pc:docMk/>
            <pc:sldMk cId="2318503287" sldId="368"/>
            <ac:spMk id="5" creationId="{31E597A7-1449-E70A-1BF0-5815560FC005}"/>
          </ac:spMkLst>
        </pc:spChg>
        <pc:spChg chg="mod">
          <ac:chgData name="Bhatt, Parag" userId="d013b7a9-aed6-42b9-b7e4-c322b6c55c18" providerId="ADAL" clId="{BFE39F3E-0572-4582-9913-8A11E17D8CC8}" dt="2023-04-27T14:08:01.927" v="16969" actId="14100"/>
          <ac:spMkLst>
            <pc:docMk/>
            <pc:sldMk cId="2318503287" sldId="368"/>
            <ac:spMk id="6" creationId="{CA7E9285-9ADF-EEC2-3D2B-43C03B6C8645}"/>
          </ac:spMkLst>
        </pc:spChg>
        <pc:graphicFrameChg chg="add del mod ord modGraphic">
          <ac:chgData name="Bhatt, Parag" userId="d013b7a9-aed6-42b9-b7e4-c322b6c55c18" providerId="ADAL" clId="{BFE39F3E-0572-4582-9913-8A11E17D8CC8}" dt="2023-04-27T14:07:12.462" v="16956" actId="478"/>
          <ac:graphicFrameMkLst>
            <pc:docMk/>
            <pc:sldMk cId="2318503287" sldId="368"/>
            <ac:graphicFrameMk id="2" creationId="{FCC16BDA-0C44-65F7-F042-3E096E165D2E}"/>
          </ac:graphicFrameMkLst>
        </pc:graphicFrameChg>
        <pc:picChg chg="add del mod">
          <ac:chgData name="Bhatt, Parag" userId="d013b7a9-aed6-42b9-b7e4-c322b6c55c18" providerId="ADAL" clId="{BFE39F3E-0572-4582-9913-8A11E17D8CC8}" dt="2023-04-27T14:07:42.939" v="16967" actId="478"/>
          <ac:picMkLst>
            <pc:docMk/>
            <pc:sldMk cId="2318503287" sldId="368"/>
            <ac:picMk id="3" creationId="{FAD651EF-8053-CE63-A1E0-075DE0DDAF69}"/>
          </ac:picMkLst>
        </pc:picChg>
        <pc:picChg chg="add mod">
          <ac:chgData name="Bhatt, Parag" userId="d013b7a9-aed6-42b9-b7e4-c322b6c55c18" providerId="ADAL" clId="{BFE39F3E-0572-4582-9913-8A11E17D8CC8}" dt="2023-04-27T14:08:09.054" v="16972" actId="1076"/>
          <ac:picMkLst>
            <pc:docMk/>
            <pc:sldMk cId="2318503287" sldId="368"/>
            <ac:picMk id="4" creationId="{7334C3EF-CCF7-8FC6-12D2-5AA74E26A7BE}"/>
          </ac:picMkLst>
        </pc:picChg>
      </pc:sldChg>
      <pc:sldChg chg="add del">
        <pc:chgData name="Bhatt, Parag" userId="d013b7a9-aed6-42b9-b7e4-c322b6c55c18" providerId="ADAL" clId="{BFE39F3E-0572-4582-9913-8A11E17D8CC8}" dt="2023-04-27T13:10:47.830" v="16017" actId="2890"/>
        <pc:sldMkLst>
          <pc:docMk/>
          <pc:sldMk cId="4020863417" sldId="368"/>
        </pc:sldMkLst>
      </pc:sldChg>
      <pc:sldChg chg="addSp delSp modSp new mod ord modClrScheme modAnim chgLayout modNotesTx">
        <pc:chgData name="Bhatt, Parag" userId="d013b7a9-aed6-42b9-b7e4-c322b6c55c18" providerId="ADAL" clId="{BFE39F3E-0572-4582-9913-8A11E17D8CC8}" dt="2023-04-27T14:13:08.786" v="17045" actId="20577"/>
        <pc:sldMkLst>
          <pc:docMk/>
          <pc:sldMk cId="3877919910" sldId="369"/>
        </pc:sldMkLst>
        <pc:spChg chg="del mod ord">
          <ac:chgData name="Bhatt, Parag" userId="d013b7a9-aed6-42b9-b7e4-c322b6c55c18" providerId="ADAL" clId="{BFE39F3E-0572-4582-9913-8A11E17D8CC8}" dt="2023-04-27T13:17:07.305" v="16073" actId="700"/>
          <ac:spMkLst>
            <pc:docMk/>
            <pc:sldMk cId="3877919910" sldId="369"/>
            <ac:spMk id="2" creationId="{4A91737D-7705-F81B-46EA-0664404ED3F9}"/>
          </ac:spMkLst>
        </pc:spChg>
        <pc:spChg chg="del mod ord">
          <ac:chgData name="Bhatt, Parag" userId="d013b7a9-aed6-42b9-b7e4-c322b6c55c18" providerId="ADAL" clId="{BFE39F3E-0572-4582-9913-8A11E17D8CC8}" dt="2023-04-27T13:17:07.305" v="16073" actId="700"/>
          <ac:spMkLst>
            <pc:docMk/>
            <pc:sldMk cId="3877919910" sldId="369"/>
            <ac:spMk id="3" creationId="{FBB72747-2475-B04C-7DFE-B44749B391E0}"/>
          </ac:spMkLst>
        </pc:spChg>
        <pc:spChg chg="del">
          <ac:chgData name="Bhatt, Parag" userId="d013b7a9-aed6-42b9-b7e4-c322b6c55c18" providerId="ADAL" clId="{BFE39F3E-0572-4582-9913-8A11E17D8CC8}" dt="2023-04-27T13:17:07.305" v="16073" actId="700"/>
          <ac:spMkLst>
            <pc:docMk/>
            <pc:sldMk cId="3877919910" sldId="369"/>
            <ac:spMk id="4" creationId="{8D9DAE17-49CF-EF0E-F51B-6E5451B5D9EF}"/>
          </ac:spMkLst>
        </pc:spChg>
        <pc:spChg chg="add mod ord">
          <ac:chgData name="Bhatt, Parag" userId="d013b7a9-aed6-42b9-b7e4-c322b6c55c18" providerId="ADAL" clId="{BFE39F3E-0572-4582-9913-8A11E17D8CC8}" dt="2023-04-27T14:08:59.396" v="16993" actId="404"/>
          <ac:spMkLst>
            <pc:docMk/>
            <pc:sldMk cId="3877919910" sldId="369"/>
            <ac:spMk id="5" creationId="{00B5997C-E63C-32E4-60AA-533AA6E11149}"/>
          </ac:spMkLst>
        </pc:spChg>
        <pc:spChg chg="add mod ord">
          <ac:chgData name="Bhatt, Parag" userId="d013b7a9-aed6-42b9-b7e4-c322b6c55c18" providerId="ADAL" clId="{BFE39F3E-0572-4582-9913-8A11E17D8CC8}" dt="2023-04-27T13:24:25.747" v="16770" actId="1076"/>
          <ac:spMkLst>
            <pc:docMk/>
            <pc:sldMk cId="3877919910" sldId="369"/>
            <ac:spMk id="6" creationId="{FA55560A-2E33-76F9-4203-9A55D36896C9}"/>
          </ac:spMkLst>
        </pc:spChg>
        <pc:spChg chg="add mod">
          <ac:chgData name="Bhatt, Parag" userId="d013b7a9-aed6-42b9-b7e4-c322b6c55c18" providerId="ADAL" clId="{BFE39F3E-0572-4582-9913-8A11E17D8CC8}" dt="2023-04-27T14:13:08.786" v="17045" actId="20577"/>
          <ac:spMkLst>
            <pc:docMk/>
            <pc:sldMk cId="3877919910" sldId="369"/>
            <ac:spMk id="7" creationId="{88E64999-540E-E583-D380-0EBFF285FBA0}"/>
          </ac:spMkLst>
        </pc:spChg>
      </pc:sldChg>
      <pc:sldChg chg="modSp add del ord">
        <pc:chgData name="Bhatt, Parag" userId="d013b7a9-aed6-42b9-b7e4-c322b6c55c18" providerId="ADAL" clId="{BFE39F3E-0572-4582-9913-8A11E17D8CC8}" dt="2023-04-27T14:57:49.005" v="17773" actId="47"/>
        <pc:sldMkLst>
          <pc:docMk/>
          <pc:sldMk cId="2295485584" sldId="370"/>
        </pc:sldMkLst>
        <pc:spChg chg="mod">
          <ac:chgData name="Bhatt, Parag" userId="d013b7a9-aed6-42b9-b7e4-c322b6c55c18" providerId="ADAL" clId="{BFE39F3E-0572-4582-9913-8A11E17D8CC8}" dt="2023-04-27T13:24:54.852" v="16823" actId="20577"/>
          <ac:spMkLst>
            <pc:docMk/>
            <pc:sldMk cId="2295485584" sldId="370"/>
            <ac:spMk id="6" creationId="{CA7E9285-9ADF-EEC2-3D2B-43C03B6C8645}"/>
          </ac:spMkLst>
        </pc:spChg>
      </pc:sldChg>
      <pc:sldChg chg="modSp add mod modAnim modShow">
        <pc:chgData name="Bhatt, Parag" userId="d013b7a9-aed6-42b9-b7e4-c322b6c55c18" providerId="ADAL" clId="{BFE39F3E-0572-4582-9913-8A11E17D8CC8}" dt="2023-04-27T15:00:10.785" v="17784"/>
        <pc:sldMkLst>
          <pc:docMk/>
          <pc:sldMk cId="547746044" sldId="371"/>
        </pc:sldMkLst>
        <pc:spChg chg="mod">
          <ac:chgData name="Bhatt, Parag" userId="d013b7a9-aed6-42b9-b7e4-c322b6c55c18" providerId="ADAL" clId="{BFE39F3E-0572-4582-9913-8A11E17D8CC8}" dt="2023-04-27T14:14:02.508" v="17056" actId="20577"/>
          <ac:spMkLst>
            <pc:docMk/>
            <pc:sldMk cId="547746044" sldId="371"/>
            <ac:spMk id="5" creationId="{31E597A7-1449-E70A-1BF0-5815560FC005}"/>
          </ac:spMkLst>
        </pc:spChg>
        <pc:spChg chg="mod">
          <ac:chgData name="Bhatt, Parag" userId="d013b7a9-aed6-42b9-b7e4-c322b6c55c18" providerId="ADAL" clId="{BFE39F3E-0572-4582-9913-8A11E17D8CC8}" dt="2023-04-27T14:14:27.186" v="17067" actId="207"/>
          <ac:spMkLst>
            <pc:docMk/>
            <pc:sldMk cId="547746044" sldId="371"/>
            <ac:spMk id="6" creationId="{CA7E9285-9ADF-EEC2-3D2B-43C03B6C8645}"/>
          </ac:spMkLst>
        </pc:spChg>
      </pc:sldChg>
      <pc:sldChg chg="addSp delSp modSp add mod ord modClrScheme chgLayout">
        <pc:chgData name="Bhatt, Parag" userId="d013b7a9-aed6-42b9-b7e4-c322b6c55c18" providerId="ADAL" clId="{BFE39F3E-0572-4582-9913-8A11E17D8CC8}" dt="2023-04-27T14:33:22.251" v="17197" actId="20577"/>
        <pc:sldMkLst>
          <pc:docMk/>
          <pc:sldMk cId="421459736" sldId="372"/>
        </pc:sldMkLst>
        <pc:spChg chg="mod ord">
          <ac:chgData name="Bhatt, Parag" userId="d013b7a9-aed6-42b9-b7e4-c322b6c55c18" providerId="ADAL" clId="{BFE39F3E-0572-4582-9913-8A11E17D8CC8}" dt="2023-04-27T14:32:25.825" v="17174" actId="27636"/>
          <ac:spMkLst>
            <pc:docMk/>
            <pc:sldMk cId="421459736" sldId="372"/>
            <ac:spMk id="2" creationId="{21EE09F1-CDA4-D3B8-09D1-FEBAD209AF6C}"/>
          </ac:spMkLst>
        </pc:spChg>
        <pc:spChg chg="mod ord">
          <ac:chgData name="Bhatt, Parag" userId="d013b7a9-aed6-42b9-b7e4-c322b6c55c18" providerId="ADAL" clId="{BFE39F3E-0572-4582-9913-8A11E17D8CC8}" dt="2023-04-27T14:33:22.251" v="17197" actId="20577"/>
          <ac:spMkLst>
            <pc:docMk/>
            <pc:sldMk cId="421459736" sldId="372"/>
            <ac:spMk id="4" creationId="{0D96E5E3-D31B-1F4E-57FD-1BDD9D7EFF45}"/>
          </ac:spMkLst>
        </pc:spChg>
        <pc:spChg chg="add del mod ord">
          <ac:chgData name="Bhatt, Parag" userId="d013b7a9-aed6-42b9-b7e4-c322b6c55c18" providerId="ADAL" clId="{BFE39F3E-0572-4582-9913-8A11E17D8CC8}" dt="2023-04-27T14:32:25.784" v="17173" actId="700"/>
          <ac:spMkLst>
            <pc:docMk/>
            <pc:sldMk cId="421459736" sldId="372"/>
            <ac:spMk id="5" creationId="{AEFA5310-25BF-733E-8410-273C6941F5C6}"/>
          </ac:spMkLst>
        </pc:spChg>
        <pc:spChg chg="del">
          <ac:chgData name="Bhatt, Parag" userId="d013b7a9-aed6-42b9-b7e4-c322b6c55c18" providerId="ADAL" clId="{BFE39F3E-0572-4582-9913-8A11E17D8CC8}" dt="2023-04-27T14:32:22.888" v="17172" actId="478"/>
          <ac:spMkLst>
            <pc:docMk/>
            <pc:sldMk cId="421459736" sldId="372"/>
            <ac:spMk id="8" creationId="{3B3B3D78-45BD-A6AD-B1FA-643ADE4A1D97}"/>
          </ac:spMkLst>
        </pc:spChg>
      </pc:sldChg>
      <pc:sldChg chg="addSp modSp add mod">
        <pc:chgData name="Bhatt, Parag" userId="d013b7a9-aed6-42b9-b7e4-c322b6c55c18" providerId="ADAL" clId="{BFE39F3E-0572-4582-9913-8A11E17D8CC8}" dt="2023-04-27T14:37:05.620" v="17225" actId="1076"/>
        <pc:sldMkLst>
          <pc:docMk/>
          <pc:sldMk cId="3918160105" sldId="373"/>
        </pc:sldMkLst>
        <pc:spChg chg="add mod">
          <ac:chgData name="Bhatt, Parag" userId="d013b7a9-aed6-42b9-b7e4-c322b6c55c18" providerId="ADAL" clId="{BFE39F3E-0572-4582-9913-8A11E17D8CC8}" dt="2023-04-27T14:36:55.094" v="17222" actId="1076"/>
          <ac:spMkLst>
            <pc:docMk/>
            <pc:sldMk cId="3918160105" sldId="373"/>
            <ac:spMk id="3" creationId="{6A0F56FF-2A21-EE65-8A32-4270CFB63B7A}"/>
          </ac:spMkLst>
        </pc:spChg>
        <pc:spChg chg="mod">
          <ac:chgData name="Bhatt, Parag" userId="d013b7a9-aed6-42b9-b7e4-c322b6c55c18" providerId="ADAL" clId="{BFE39F3E-0572-4582-9913-8A11E17D8CC8}" dt="2023-04-27T14:36:21.750" v="17215" actId="14100"/>
          <ac:spMkLst>
            <pc:docMk/>
            <pc:sldMk cId="3918160105" sldId="373"/>
            <ac:spMk id="6" creationId="{CA7E9285-9ADF-EEC2-3D2B-43C03B6C8645}"/>
          </ac:spMkLst>
        </pc:spChg>
        <pc:picChg chg="add mod">
          <ac:chgData name="Bhatt, Parag" userId="d013b7a9-aed6-42b9-b7e4-c322b6c55c18" providerId="ADAL" clId="{BFE39F3E-0572-4582-9913-8A11E17D8CC8}" dt="2023-04-27T14:37:05.620" v="17225" actId="1076"/>
          <ac:picMkLst>
            <pc:docMk/>
            <pc:sldMk cId="3918160105" sldId="373"/>
            <ac:picMk id="2" creationId="{7E258EA7-A4A2-230B-700E-25CBD0DBF48C}"/>
          </ac:picMkLst>
        </pc:picChg>
      </pc:sldChg>
      <pc:sldChg chg="modSp add mod">
        <pc:chgData name="Bhatt, Parag" userId="d013b7a9-aed6-42b9-b7e4-c322b6c55c18" providerId="ADAL" clId="{BFE39F3E-0572-4582-9913-8A11E17D8CC8}" dt="2023-04-27T14:57:16.259" v="17768"/>
        <pc:sldMkLst>
          <pc:docMk/>
          <pc:sldMk cId="1926526275" sldId="374"/>
        </pc:sldMkLst>
        <pc:spChg chg="mod">
          <ac:chgData name="Bhatt, Parag" userId="d013b7a9-aed6-42b9-b7e4-c322b6c55c18" providerId="ADAL" clId="{BFE39F3E-0572-4582-9913-8A11E17D8CC8}" dt="2023-04-27T14:57:16.259" v="17768"/>
          <ac:spMkLst>
            <pc:docMk/>
            <pc:sldMk cId="1926526275" sldId="374"/>
            <ac:spMk id="6" creationId="{CA7E9285-9ADF-EEC2-3D2B-43C03B6C8645}"/>
          </ac:spMkLst>
        </pc:spChg>
      </pc:sldChg>
      <pc:sldChg chg="delSp add del mod">
        <pc:chgData name="Bhatt, Parag" userId="d013b7a9-aed6-42b9-b7e4-c322b6c55c18" providerId="ADAL" clId="{BFE39F3E-0572-4582-9913-8A11E17D8CC8}" dt="2023-04-27T14:55:21.628" v="17751" actId="47"/>
        <pc:sldMkLst>
          <pc:docMk/>
          <pc:sldMk cId="2626029043" sldId="374"/>
        </pc:sldMkLst>
        <pc:picChg chg="del">
          <ac:chgData name="Bhatt, Parag" userId="d013b7a9-aed6-42b9-b7e4-c322b6c55c18" providerId="ADAL" clId="{BFE39F3E-0572-4582-9913-8A11E17D8CC8}" dt="2023-04-27T14:38:00.653" v="17227" actId="478"/>
          <ac:picMkLst>
            <pc:docMk/>
            <pc:sldMk cId="2626029043" sldId="374"/>
            <ac:picMk id="2" creationId="{7E258EA7-A4A2-230B-700E-25CBD0DBF48C}"/>
          </ac:picMkLst>
        </pc:picChg>
      </pc:sldChg>
      <pc:sldChg chg="new del">
        <pc:chgData name="Bhatt, Parag" userId="d013b7a9-aed6-42b9-b7e4-c322b6c55c18" providerId="ADAL" clId="{BFE39F3E-0572-4582-9913-8A11E17D8CC8}" dt="2023-04-27T14:44:03.983" v="17593" actId="680"/>
        <pc:sldMkLst>
          <pc:docMk/>
          <pc:sldMk cId="1613815747" sldId="375"/>
        </pc:sldMkLst>
      </pc:sldChg>
    </pc:docChg>
  </pc:docChgLst>
  <pc:docChgLst>
    <pc:chgData name="Adam, Salma" userId="S::sadam@danforthcenter.org::5f944509-b50f-4490-b9e6-2e15ad8bfe12" providerId="AD" clId="Web-{747C333D-88D9-7FF5-EAD9-3BCDA1668630}"/>
    <pc:docChg chg="modSld">
      <pc:chgData name="Adam, Salma" userId="S::sadam@danforthcenter.org::5f944509-b50f-4490-b9e6-2e15ad8bfe12" providerId="AD" clId="Web-{747C333D-88D9-7FF5-EAD9-3BCDA1668630}" dt="2023-04-27T17:43:56.201" v="9"/>
      <pc:docMkLst>
        <pc:docMk/>
      </pc:docMkLst>
      <pc:sldChg chg="modSp">
        <pc:chgData name="Adam, Salma" userId="S::sadam@danforthcenter.org::5f944509-b50f-4490-b9e6-2e15ad8bfe12" providerId="AD" clId="Web-{747C333D-88D9-7FF5-EAD9-3BCDA1668630}" dt="2023-04-27T16:58:45.591" v="1" actId="1076"/>
        <pc:sldMkLst>
          <pc:docMk/>
          <pc:sldMk cId="884824327" sldId="341"/>
        </pc:sldMkLst>
        <pc:spChg chg="mod">
          <ac:chgData name="Adam, Salma" userId="S::sadam@danforthcenter.org::5f944509-b50f-4490-b9e6-2e15ad8bfe12" providerId="AD" clId="Web-{747C333D-88D9-7FF5-EAD9-3BCDA1668630}" dt="2023-04-27T16:58:45.591" v="1" actId="1076"/>
          <ac:spMkLst>
            <pc:docMk/>
            <pc:sldMk cId="884824327" sldId="341"/>
            <ac:spMk id="6" creationId="{CA7E9285-9ADF-EEC2-3D2B-43C03B6C8645}"/>
          </ac:spMkLst>
        </pc:spChg>
      </pc:sldChg>
      <pc:sldChg chg="addSp delSp modSp">
        <pc:chgData name="Adam, Salma" userId="S::sadam@danforthcenter.org::5f944509-b50f-4490-b9e6-2e15ad8bfe12" providerId="AD" clId="Web-{747C333D-88D9-7FF5-EAD9-3BCDA1668630}" dt="2023-04-27T17:43:18.543" v="5"/>
        <pc:sldMkLst>
          <pc:docMk/>
          <pc:sldMk cId="1758184629" sldId="348"/>
        </pc:sldMkLst>
        <pc:spChg chg="add del mod">
          <ac:chgData name="Adam, Salma" userId="S::sadam@danforthcenter.org::5f944509-b50f-4490-b9e6-2e15ad8bfe12" providerId="AD" clId="Web-{747C333D-88D9-7FF5-EAD9-3BCDA1668630}" dt="2023-04-27T17:43:18.543" v="5"/>
          <ac:spMkLst>
            <pc:docMk/>
            <pc:sldMk cId="1758184629" sldId="348"/>
            <ac:spMk id="2" creationId="{C7451AEA-AD5C-774E-89C4-3E20F5847BBA}"/>
          </ac:spMkLst>
        </pc:spChg>
      </pc:sldChg>
      <pc:sldChg chg="addSp delSp modSp">
        <pc:chgData name="Adam, Salma" userId="S::sadam@danforthcenter.org::5f944509-b50f-4490-b9e6-2e15ad8bfe12" providerId="AD" clId="Web-{747C333D-88D9-7FF5-EAD9-3BCDA1668630}" dt="2023-04-27T17:43:56.201" v="9"/>
        <pc:sldMkLst>
          <pc:docMk/>
          <pc:sldMk cId="1550807064" sldId="360"/>
        </pc:sldMkLst>
        <pc:spChg chg="add del mod">
          <ac:chgData name="Adam, Salma" userId="S::sadam@danforthcenter.org::5f944509-b50f-4490-b9e6-2e15ad8bfe12" providerId="AD" clId="Web-{747C333D-88D9-7FF5-EAD9-3BCDA1668630}" dt="2023-04-27T17:43:56.201" v="9"/>
          <ac:spMkLst>
            <pc:docMk/>
            <pc:sldMk cId="1550807064" sldId="360"/>
            <ac:spMk id="2" creationId="{74FACA1F-DCB6-4A4B-1176-B35262F8A3C8}"/>
          </ac:spMkLst>
        </pc:spChg>
      </pc:sldChg>
    </pc:docChg>
  </pc:docChgLst>
  <pc:docChgLst>
    <pc:chgData name="Weil, Alex" userId="S::aweil@danforthcenter.org::f66f5488-47ef-4ca9-bf58-05ff9a0cb4ec" providerId="AD" clId="Web-{3295150D-155E-9342-F09A-1ECFC317201D}"/>
    <pc:docChg chg="addSld delSld modSld">
      <pc:chgData name="Weil, Alex" userId="S::aweil@danforthcenter.org::f66f5488-47ef-4ca9-bf58-05ff9a0cb4ec" providerId="AD" clId="Web-{3295150D-155E-9342-F09A-1ECFC317201D}" dt="2023-04-27T17:18:44.528" v="4" actId="20577"/>
      <pc:docMkLst>
        <pc:docMk/>
      </pc:docMkLst>
      <pc:sldChg chg="modSp">
        <pc:chgData name="Weil, Alex" userId="S::aweil@danforthcenter.org::f66f5488-47ef-4ca9-bf58-05ff9a0cb4ec" providerId="AD" clId="Web-{3295150D-155E-9342-F09A-1ECFC317201D}" dt="2023-04-27T17:18:44.528" v="4" actId="20577"/>
        <pc:sldMkLst>
          <pc:docMk/>
          <pc:sldMk cId="884824327" sldId="341"/>
        </pc:sldMkLst>
        <pc:spChg chg="mod">
          <ac:chgData name="Weil, Alex" userId="S::aweil@danforthcenter.org::f66f5488-47ef-4ca9-bf58-05ff9a0cb4ec" providerId="AD" clId="Web-{3295150D-155E-9342-F09A-1ECFC317201D}" dt="2023-04-27T17:18:44.528" v="4" actId="20577"/>
          <ac:spMkLst>
            <pc:docMk/>
            <pc:sldMk cId="884824327" sldId="341"/>
            <ac:spMk id="6" creationId="{CA7E9285-9ADF-EEC2-3D2B-43C03B6C8645}"/>
          </ac:spMkLst>
        </pc:spChg>
      </pc:sldChg>
      <pc:sldChg chg="add del">
        <pc:chgData name="Weil, Alex" userId="S::aweil@danforthcenter.org::f66f5488-47ef-4ca9-bf58-05ff9a0cb4ec" providerId="AD" clId="Web-{3295150D-155E-9342-F09A-1ECFC317201D}" dt="2023-04-27T17:10:17.510" v="3"/>
        <pc:sldMkLst>
          <pc:docMk/>
          <pc:sldMk cId="1894560592" sldId="347"/>
        </pc:sldMkLst>
      </pc:sldChg>
    </pc:docChg>
  </pc:docChgLst>
  <pc:docChgLst>
    <pc:chgData name="Schuhl, Haley" userId="S::hschuhl@danforthcenter.org::dac2c3fc-0ca6-4fd1-82c3-c051c61bf774" providerId="AD" clId="Web-{A5A07770-5F5A-4382-B3C8-BF433585392B}"/>
    <pc:docChg chg="mod modSld">
      <pc:chgData name="Schuhl, Haley" userId="S::hschuhl@danforthcenter.org::dac2c3fc-0ca6-4fd1-82c3-c051c61bf774" providerId="AD" clId="Web-{A5A07770-5F5A-4382-B3C8-BF433585392B}" dt="2023-04-27T18:24:29.224" v="2"/>
      <pc:docMkLst>
        <pc:docMk/>
      </pc:docMkLst>
      <pc:sldChg chg="modSp">
        <pc:chgData name="Schuhl, Haley" userId="S::hschuhl@danforthcenter.org::dac2c3fc-0ca6-4fd1-82c3-c051c61bf774" providerId="AD" clId="Web-{A5A07770-5F5A-4382-B3C8-BF433585392B}" dt="2023-04-27T17:41:01.480" v="0" actId="1076"/>
        <pc:sldMkLst>
          <pc:docMk/>
          <pc:sldMk cId="1758184629" sldId="348"/>
        </pc:sldMkLst>
        <pc:spChg chg="mod">
          <ac:chgData name="Schuhl, Haley" userId="S::hschuhl@danforthcenter.org::dac2c3fc-0ca6-4fd1-82c3-c051c61bf774" providerId="AD" clId="Web-{A5A07770-5F5A-4382-B3C8-BF433585392B}" dt="2023-04-27T17:41:01.480" v="0" actId="1076"/>
          <ac:spMkLst>
            <pc:docMk/>
            <pc:sldMk cId="1758184629" sldId="348"/>
            <ac:spMk id="2" creationId="{C7451AEA-AD5C-774E-89C4-3E20F5847BBA}"/>
          </ac:spMkLst>
        </pc:spChg>
      </pc:sldChg>
      <pc:sldChg chg="addCm">
        <pc:chgData name="Schuhl, Haley" userId="S::hschuhl@danforthcenter.org::dac2c3fc-0ca6-4fd1-82c3-c051c61bf774" providerId="AD" clId="Web-{A5A07770-5F5A-4382-B3C8-BF433585392B}" dt="2023-04-27T18:24:29.224" v="2"/>
        <pc:sldMkLst>
          <pc:docMk/>
          <pc:sldMk cId="1550807064" sldId="360"/>
        </pc:sldMkLst>
        <pc:extLst>
          <p:ext xmlns:p="http://schemas.openxmlformats.org/presentationml/2006/main" uri="{D6D511B9-2390-475A-947B-AFAB55BFBCF1}">
            <pc226:cmChg xmlns:pc226="http://schemas.microsoft.com/office/powerpoint/2022/06/main/command" chg="add">
              <pc226:chgData name="Schuhl, Haley" userId="S::hschuhl@danforthcenter.org::dac2c3fc-0ca6-4fd1-82c3-c051c61bf774" providerId="AD" clId="Web-{A5A07770-5F5A-4382-B3C8-BF433585392B}" dt="2023-04-27T18:24:29.224" v="2"/>
              <pc2:cmMkLst xmlns:pc2="http://schemas.microsoft.com/office/powerpoint/2019/9/main/command">
                <pc:docMk/>
                <pc:sldMk cId="1550807064" sldId="360"/>
                <pc2:cmMk id="{E2A72954-2CF2-4E84-B7E1-A311D71F9C9B}"/>
              </pc2:cmMkLst>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A0A696-BDDC-48BD-91D8-C0F62207A5A1}" type="datetimeFigureOut">
              <a:rPr lang="en-US" smtClean="0"/>
              <a:t>6/7/25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E6D6FB-2EFF-461B-8FF7-E39A7DA943B0}" type="slidenum">
              <a:rPr lang="en-US" smtClean="0"/>
              <a:t>‹#›</a:t>
            </a:fld>
            <a:endParaRPr lang="en-US"/>
          </a:p>
        </p:txBody>
      </p:sp>
    </p:spTree>
    <p:extLst>
      <p:ext uri="{BB962C8B-B14F-4D97-AF65-F5344CB8AC3E}">
        <p14:creationId xmlns:p14="http://schemas.microsoft.com/office/powerpoint/2010/main" val="1823536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6E6D6FB-2EFF-461B-8FF7-E39A7DA943B0}" type="slidenum">
              <a:rPr lang="en-US" smtClean="0"/>
              <a:t>1</a:t>
            </a:fld>
            <a:endParaRPr lang="en-US"/>
          </a:p>
        </p:txBody>
      </p:sp>
    </p:spTree>
    <p:extLst>
      <p:ext uri="{BB962C8B-B14F-4D97-AF65-F5344CB8AC3E}">
        <p14:creationId xmlns:p14="http://schemas.microsoft.com/office/powerpoint/2010/main" val="30382284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Before we go further, we need to have a discussion about file paths and our working directory with R Studio. The working directory is the folder that R is going to look at when you tell it save and open files, projects, and scripts. The file path is a list of directory names that tell R where to find the file you are interested in. If you are including the </a:t>
            </a:r>
            <a:r>
              <a:rPr lang="en-US" i="1"/>
              <a:t>root directory</a:t>
            </a:r>
            <a:r>
              <a:rPr lang="en-US" i="0"/>
              <a:t>, then you are including the </a:t>
            </a:r>
            <a:r>
              <a:rPr lang="en-US" i="1"/>
              <a:t>full path</a:t>
            </a:r>
            <a:r>
              <a:rPr lang="en-US" i="0"/>
              <a:t>. If you are only including the information for the file starting in the working directory, then you are using the </a:t>
            </a:r>
            <a:r>
              <a:rPr lang="en-US" i="1"/>
              <a:t>relative path</a:t>
            </a:r>
            <a:r>
              <a:rPr lang="en-US" i="0"/>
              <a:t>.</a:t>
            </a:r>
            <a:endParaRPr lang="en-US"/>
          </a:p>
        </p:txBody>
      </p:sp>
      <p:sp>
        <p:nvSpPr>
          <p:cNvPr id="4" name="Slide Number Placeholder 3"/>
          <p:cNvSpPr>
            <a:spLocks noGrp="1"/>
          </p:cNvSpPr>
          <p:nvPr>
            <p:ph type="sldNum" sz="quarter" idx="5"/>
          </p:nvPr>
        </p:nvSpPr>
        <p:spPr/>
        <p:txBody>
          <a:bodyPr/>
          <a:lstStyle/>
          <a:p>
            <a:fld id="{46E6D6FB-2EFF-461B-8FF7-E39A7DA943B0}" type="slidenum">
              <a:rPr lang="en-US" smtClean="0"/>
              <a:t>14</a:t>
            </a:fld>
            <a:endParaRPr lang="en-US"/>
          </a:p>
        </p:txBody>
      </p:sp>
    </p:spTree>
    <p:extLst>
      <p:ext uri="{BB962C8B-B14F-4D97-AF65-F5344CB8AC3E}">
        <p14:creationId xmlns:p14="http://schemas.microsoft.com/office/powerpoint/2010/main" val="4064889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Tidy Data – each row represents one observation, and the columns represent the different variables that we have data on for those observations</a:t>
            </a:r>
          </a:p>
        </p:txBody>
      </p:sp>
      <p:sp>
        <p:nvSpPr>
          <p:cNvPr id="4" name="Slide Number Placeholder 3"/>
          <p:cNvSpPr>
            <a:spLocks noGrp="1"/>
          </p:cNvSpPr>
          <p:nvPr>
            <p:ph type="sldNum" sz="quarter" idx="5"/>
          </p:nvPr>
        </p:nvSpPr>
        <p:spPr/>
        <p:txBody>
          <a:bodyPr/>
          <a:lstStyle/>
          <a:p>
            <a:fld id="{46E6D6FB-2EFF-461B-8FF7-E39A7DA943B0}" type="slidenum">
              <a:rPr lang="en-US" smtClean="0"/>
              <a:t>22</a:t>
            </a:fld>
            <a:endParaRPr lang="en-US"/>
          </a:p>
        </p:txBody>
      </p:sp>
    </p:spTree>
    <p:extLst>
      <p:ext uri="{BB962C8B-B14F-4D97-AF65-F5344CB8AC3E}">
        <p14:creationId xmlns:p14="http://schemas.microsoft.com/office/powerpoint/2010/main" val="3644607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Data wrangling is the process of cleaning, transforming, and preparing data for analysis. It is a crucial step in any data science or data analysis project. Messy data can make it difficult to draw meaningful insights from your data, which is why data wrangling is an essential skill for any data analyst.</a:t>
            </a:r>
          </a:p>
          <a:p>
            <a:endParaRPr lang="en-US"/>
          </a:p>
          <a:p>
            <a:r>
              <a:rPr lang="en-US"/>
              <a:t>Before we dive into the specifics of data wrangling with </a:t>
            </a:r>
            <a:r>
              <a:rPr lang="en-US" err="1"/>
              <a:t>Tidyr</a:t>
            </a:r>
            <a:r>
              <a:rPr lang="en-US"/>
              <a:t> and </a:t>
            </a:r>
            <a:r>
              <a:rPr lang="en-US" err="1"/>
              <a:t>Dplyr</a:t>
            </a:r>
            <a:r>
              <a:rPr lang="en-US"/>
              <a:t>, let's take a moment to discuss some of the common challenges that arise during data wrangling.</a:t>
            </a:r>
          </a:p>
          <a:p>
            <a:endParaRPr lang="en-US"/>
          </a:p>
          <a:p>
            <a:r>
              <a:rPr lang="en-US"/>
              <a:t>Common Data Wrangling Challenges</a:t>
            </a:r>
          </a:p>
          <a:p>
            <a:endParaRPr lang="en-US"/>
          </a:p>
          <a:p>
            <a:r>
              <a:rPr lang="en-US"/>
              <a:t>Some of the common data wrangling challenges include:</a:t>
            </a:r>
          </a:p>
          <a:p>
            <a:endParaRPr lang="en-US"/>
          </a:p>
          <a:p>
            <a:r>
              <a:rPr lang="en-US"/>
              <a:t>Messy data: Messy data can include missing values, duplicate entries, inconsistent formatting, and more. Cleaning and transforming messy data can be time-consuming and challenging.</a:t>
            </a:r>
          </a:p>
          <a:p>
            <a:r>
              <a:rPr lang="en-US"/>
              <a:t>Large datasets: Large datasets can be difficult to manage and analyze. It's essential to have a strategy for efficiently cleaning and manipulating large datasets.</a:t>
            </a:r>
          </a:p>
          <a:p>
            <a:r>
              <a:rPr lang="en-US"/>
              <a:t>Data integration: Combining data from multiple sources can be challenging, especially if the data is stored in different formats or has different structures.</a:t>
            </a:r>
          </a:p>
          <a:p>
            <a:r>
              <a:rPr lang="en-US"/>
              <a:t>Despite these challenges, data wrangling is an essential part of any data analysis project. By effectively cleaning and transforming your data, you can draw meaningful insights and make data-driven decisions.</a:t>
            </a:r>
          </a:p>
        </p:txBody>
      </p:sp>
      <p:sp>
        <p:nvSpPr>
          <p:cNvPr id="4" name="Slide Number Placeholder 3"/>
          <p:cNvSpPr>
            <a:spLocks noGrp="1"/>
          </p:cNvSpPr>
          <p:nvPr>
            <p:ph type="sldNum" sz="quarter" idx="5"/>
          </p:nvPr>
        </p:nvSpPr>
        <p:spPr/>
        <p:txBody>
          <a:bodyPr/>
          <a:lstStyle/>
          <a:p>
            <a:fld id="{46E6D6FB-2EFF-461B-8FF7-E39A7DA943B0}" type="slidenum">
              <a:rPr lang="en-US" smtClean="0"/>
              <a:t>23</a:t>
            </a:fld>
            <a:endParaRPr lang="en-US"/>
          </a:p>
        </p:txBody>
      </p:sp>
    </p:spTree>
    <p:extLst>
      <p:ext uri="{BB962C8B-B14F-4D97-AF65-F5344CB8AC3E}">
        <p14:creationId xmlns:p14="http://schemas.microsoft.com/office/powerpoint/2010/main" val="16190487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Tidying data is one of the most crucial steps that take place during data analysis. It is said that over 80% of a data scientist’s time is spent cleaning and preparing the data set to facilitate data analysis</a:t>
            </a:r>
          </a:p>
        </p:txBody>
      </p:sp>
      <p:sp>
        <p:nvSpPr>
          <p:cNvPr id="4" name="Slide Number Placeholder 3"/>
          <p:cNvSpPr>
            <a:spLocks noGrp="1"/>
          </p:cNvSpPr>
          <p:nvPr>
            <p:ph type="sldNum" sz="quarter" idx="5"/>
          </p:nvPr>
        </p:nvSpPr>
        <p:spPr/>
        <p:txBody>
          <a:bodyPr/>
          <a:lstStyle/>
          <a:p>
            <a:fld id="{46E6D6FB-2EFF-461B-8FF7-E39A7DA943B0}" type="slidenum">
              <a:rPr lang="en-US" smtClean="0"/>
              <a:t>24</a:t>
            </a:fld>
            <a:endParaRPr lang="en-US"/>
          </a:p>
        </p:txBody>
      </p:sp>
    </p:spTree>
    <p:extLst>
      <p:ext uri="{BB962C8B-B14F-4D97-AF65-F5344CB8AC3E}">
        <p14:creationId xmlns:p14="http://schemas.microsoft.com/office/powerpoint/2010/main" val="1180800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6E6D6FB-2EFF-461B-8FF7-E39A7DA943B0}" type="slidenum">
              <a:rPr lang="en-US" smtClean="0"/>
              <a:t>25</a:t>
            </a:fld>
            <a:endParaRPr lang="en-US"/>
          </a:p>
        </p:txBody>
      </p:sp>
    </p:spTree>
    <p:extLst>
      <p:ext uri="{BB962C8B-B14F-4D97-AF65-F5344CB8AC3E}">
        <p14:creationId xmlns:p14="http://schemas.microsoft.com/office/powerpoint/2010/main" val="2960881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Before we discuss how to use </a:t>
            </a:r>
            <a:r>
              <a:rPr lang="en-US" err="1"/>
              <a:t>tidyr</a:t>
            </a:r>
            <a:r>
              <a:rPr lang="en-US"/>
              <a:t> and </a:t>
            </a:r>
            <a:r>
              <a:rPr lang="en-US" err="1"/>
              <a:t>dplyr</a:t>
            </a:r>
            <a:r>
              <a:rPr lang="en-US"/>
              <a:t>, let’s go over the iris dataset and its variables.</a:t>
            </a:r>
          </a:p>
          <a:p>
            <a:endParaRPr lang="en-US"/>
          </a:p>
          <a:p>
            <a:r>
              <a:rPr lang="en-US"/>
              <a:t>As you can see, the </a:t>
            </a:r>
            <a:r>
              <a:rPr lang="en-US" i="1"/>
              <a:t>iris</a:t>
            </a:r>
            <a:r>
              <a:rPr lang="en-US" i="0"/>
              <a:t> dataset contains 150 observations of iris flowers, with each observation having 5 variables: sepal length, sepal width, petal length, petal width, and the species of iris flower. The length and width of iris sepal and petal are measured in centimeters and three iris species are assayed (</a:t>
            </a:r>
            <a:r>
              <a:rPr lang="en-US" i="1"/>
              <a:t>Iris </a:t>
            </a:r>
            <a:r>
              <a:rPr lang="en-US" i="1" err="1"/>
              <a:t>setosa</a:t>
            </a:r>
            <a:r>
              <a:rPr lang="en-US" i="0"/>
              <a:t>, </a:t>
            </a:r>
            <a:r>
              <a:rPr lang="en-US" i="1"/>
              <a:t>Iris versicolor</a:t>
            </a:r>
            <a:r>
              <a:rPr lang="en-US" i="0"/>
              <a:t>, </a:t>
            </a:r>
            <a:r>
              <a:rPr lang="en-US" i="1"/>
              <a:t>Iris virginica</a:t>
            </a:r>
            <a:r>
              <a:rPr lang="en-US" i="0"/>
              <a:t>)</a:t>
            </a:r>
          </a:p>
          <a:p>
            <a:endParaRPr lang="en-US"/>
          </a:p>
        </p:txBody>
      </p:sp>
      <p:sp>
        <p:nvSpPr>
          <p:cNvPr id="4" name="Slide Number Placeholder 3"/>
          <p:cNvSpPr>
            <a:spLocks noGrp="1"/>
          </p:cNvSpPr>
          <p:nvPr>
            <p:ph type="sldNum" sz="quarter" idx="5"/>
          </p:nvPr>
        </p:nvSpPr>
        <p:spPr/>
        <p:txBody>
          <a:bodyPr/>
          <a:lstStyle/>
          <a:p>
            <a:fld id="{46E6D6FB-2EFF-461B-8FF7-E39A7DA943B0}" type="slidenum">
              <a:rPr lang="en-US" smtClean="0"/>
              <a:t>26</a:t>
            </a:fld>
            <a:endParaRPr lang="en-US"/>
          </a:p>
        </p:txBody>
      </p:sp>
    </p:spTree>
    <p:extLst>
      <p:ext uri="{BB962C8B-B14F-4D97-AF65-F5344CB8AC3E}">
        <p14:creationId xmlns:p14="http://schemas.microsoft.com/office/powerpoint/2010/main" val="3753320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This is how we commonly view our data, in the form of an electronic spreadsheet. Rows and columns contain information from our experiments. The data here was collected by American botanist Edgar Anderson to quantify the variation in </a:t>
            </a:r>
            <a:r>
              <a:rPr lang="en-US" i="1"/>
              <a:t>Iris </a:t>
            </a:r>
            <a:r>
              <a:rPr lang="en-US" i="0"/>
              <a:t>flower morphology amongst three related species. This data was collected in the field from the approximately the same pasture and measured at around the same time by the same individual. Within this data set there are 50 samples from each of the three species of </a:t>
            </a:r>
            <a:r>
              <a:rPr lang="en-US" i="1"/>
              <a:t>Iris</a:t>
            </a:r>
            <a:r>
              <a:rPr lang="en-US" i="0"/>
              <a:t> (</a:t>
            </a:r>
            <a:r>
              <a:rPr lang="en-US" i="1"/>
              <a:t>Iris </a:t>
            </a:r>
            <a:r>
              <a:rPr lang="en-US" i="1" err="1"/>
              <a:t>setosa</a:t>
            </a:r>
            <a:r>
              <a:rPr lang="en-US" i="0"/>
              <a:t>, </a:t>
            </a:r>
            <a:r>
              <a:rPr lang="en-US" i="1"/>
              <a:t>Iris virginica</a:t>
            </a:r>
            <a:r>
              <a:rPr lang="en-US" i="0"/>
              <a:t>, and </a:t>
            </a:r>
            <a:r>
              <a:rPr lang="en-US" i="1"/>
              <a:t>Iris versicolor</a:t>
            </a:r>
            <a:r>
              <a:rPr lang="en-US" i="0"/>
              <a:t>). Dr. Anderson observed four features from each species: the length and width of the sepals and petals, in centimeters. The </a:t>
            </a:r>
            <a:r>
              <a:rPr lang="en-US" i="1"/>
              <a:t>Iris </a:t>
            </a:r>
            <a:r>
              <a:rPr lang="en-US"/>
              <a:t>data set is already pre-loaded in R so all you have to do is type it into the console and you can view the data for yourself.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Creating an electronic spreadsheet is an easy way to record our data and allows us to visually organize our data. In a text editor, columns are denoted by commas, semicolons, space between text, or pressing Tab. Look at the raw format of the </a:t>
            </a:r>
            <a:r>
              <a:rPr lang="en-US" i="1"/>
              <a:t>Iris</a:t>
            </a:r>
            <a:r>
              <a:rPr lang="en-US" i="0"/>
              <a:t> data set, this is what the spreadsheet looks like if we pass it through a text editor. The quotation marks you see help R distinguish between characters and numbers. The first row is the header for the data set and when we read it into R, we will need to specify that there is a header. If we don’t, the R will assume the first row is a part of the data set instead of the labels we intended.</a:t>
            </a:r>
          </a:p>
          <a:p>
            <a:endParaRPr lang="en-US" i="0"/>
          </a:p>
          <a:p>
            <a:endParaRPr lang="en-US"/>
          </a:p>
        </p:txBody>
      </p:sp>
      <p:sp>
        <p:nvSpPr>
          <p:cNvPr id="4" name="Slide Number Placeholder 3"/>
          <p:cNvSpPr>
            <a:spLocks noGrp="1"/>
          </p:cNvSpPr>
          <p:nvPr>
            <p:ph type="sldNum" sz="quarter" idx="5"/>
          </p:nvPr>
        </p:nvSpPr>
        <p:spPr/>
        <p:txBody>
          <a:bodyPr/>
          <a:lstStyle/>
          <a:p>
            <a:fld id="{46E6D6FB-2EFF-461B-8FF7-E39A7DA943B0}" type="slidenum">
              <a:rPr lang="en-US" smtClean="0"/>
              <a:t>27</a:t>
            </a:fld>
            <a:endParaRPr lang="en-US"/>
          </a:p>
        </p:txBody>
      </p:sp>
    </p:spTree>
    <p:extLst>
      <p:ext uri="{BB962C8B-B14F-4D97-AF65-F5344CB8AC3E}">
        <p14:creationId xmlns:p14="http://schemas.microsoft.com/office/powerpoint/2010/main" val="11994182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whole point of </a:t>
            </a:r>
            <a:r>
              <a:rPr lang="en-US" err="1"/>
              <a:t>tidyr</a:t>
            </a:r>
            <a:r>
              <a:rPr lang="en-US"/>
              <a:t> is to clean up your data. </a:t>
            </a:r>
          </a:p>
        </p:txBody>
      </p:sp>
      <p:sp>
        <p:nvSpPr>
          <p:cNvPr id="4" name="Slide Number Placeholder 3"/>
          <p:cNvSpPr>
            <a:spLocks noGrp="1"/>
          </p:cNvSpPr>
          <p:nvPr>
            <p:ph type="sldNum" sz="quarter" idx="5"/>
          </p:nvPr>
        </p:nvSpPr>
        <p:spPr/>
        <p:txBody>
          <a:bodyPr/>
          <a:lstStyle/>
          <a:p>
            <a:fld id="{46E6D6FB-2EFF-461B-8FF7-E39A7DA943B0}" type="slidenum">
              <a:rPr lang="en-US" smtClean="0"/>
              <a:t>28</a:t>
            </a:fld>
            <a:endParaRPr lang="en-US"/>
          </a:p>
        </p:txBody>
      </p:sp>
    </p:spTree>
    <p:extLst>
      <p:ext uri="{BB962C8B-B14F-4D97-AF65-F5344CB8AC3E}">
        <p14:creationId xmlns:p14="http://schemas.microsoft.com/office/powerpoint/2010/main" val="9521778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pivot_longer</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separate()</a:t>
            </a:r>
          </a:p>
          <a:p>
            <a:endParaRPr lang="en-US"/>
          </a:p>
          <a:p>
            <a:pPr marL="0" indent="0">
              <a:buNone/>
            </a:pPr>
            <a:r>
              <a:rPr lang="en-US"/>
              <a:t>What defines tidy data is:</a:t>
            </a:r>
          </a:p>
          <a:p>
            <a:pPr marL="514350" indent="-514350">
              <a:buFont typeface="+mj-lt"/>
              <a:buAutoNum type="arabicPeriod"/>
            </a:pPr>
            <a:r>
              <a:rPr lang="en-US"/>
              <a:t>Every column is a variable</a:t>
            </a:r>
          </a:p>
          <a:p>
            <a:pPr marL="514350" indent="-514350">
              <a:buFont typeface="+mj-lt"/>
              <a:buAutoNum type="arabicPeriod"/>
            </a:pPr>
            <a:r>
              <a:rPr lang="en-US"/>
              <a:t>Every row is an observation</a:t>
            </a:r>
          </a:p>
          <a:p>
            <a:pPr marL="514350" indent="-514350">
              <a:buFont typeface="+mj-lt"/>
              <a:buAutoNum type="arabicPeriod"/>
            </a:pPr>
            <a:r>
              <a:rPr lang="en-US"/>
              <a:t>Every cell is a single value</a:t>
            </a:r>
          </a:p>
          <a:p>
            <a:endParaRPr lang="en-US"/>
          </a:p>
        </p:txBody>
      </p:sp>
      <p:sp>
        <p:nvSpPr>
          <p:cNvPr id="4" name="Slide Number Placeholder 3"/>
          <p:cNvSpPr>
            <a:spLocks noGrp="1"/>
          </p:cNvSpPr>
          <p:nvPr>
            <p:ph type="sldNum" sz="quarter" idx="5"/>
          </p:nvPr>
        </p:nvSpPr>
        <p:spPr/>
        <p:txBody>
          <a:bodyPr/>
          <a:lstStyle/>
          <a:p>
            <a:fld id="{46E6D6FB-2EFF-461B-8FF7-E39A7DA943B0}" type="slidenum">
              <a:rPr lang="en-US" smtClean="0"/>
              <a:t>42</a:t>
            </a:fld>
            <a:endParaRPr lang="en-US"/>
          </a:p>
        </p:txBody>
      </p:sp>
    </p:spTree>
    <p:extLst>
      <p:ext uri="{BB962C8B-B14F-4D97-AF65-F5344CB8AC3E}">
        <p14:creationId xmlns:p14="http://schemas.microsoft.com/office/powerpoint/2010/main" val="25180143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6E6D6FB-2EFF-461B-8FF7-E39A7DA943B0}" type="slidenum">
              <a:rPr lang="en-US" smtClean="0"/>
              <a:t>43</a:t>
            </a:fld>
            <a:endParaRPr lang="en-US"/>
          </a:p>
        </p:txBody>
      </p:sp>
    </p:spTree>
    <p:extLst>
      <p:ext uri="{BB962C8B-B14F-4D97-AF65-F5344CB8AC3E}">
        <p14:creationId xmlns:p14="http://schemas.microsoft.com/office/powerpoint/2010/main" val="2391775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13183abade7_0_14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g13183abade7_0_1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For any recent hires at the Danforth, the Data Science group does a lot of different things for the Center. We provide several services to internal groups at the Danforth Center. Josh R and Noah have been working diligently to help the Danforth Center migrate to Amazon Web Services for cloud computing. We also provide assistance with/for groups at the Center: Statistical Analysis, Genomics &amp; Transcriptomics Analysis, Image Analysis, Microbiome Analyses, and lastly Software Development for research needs. If you have any questions, please visit our Slack channel #help-datascience for general Data Science inquiries or #help-plantcv if you have any questions pertaining to PlantCV. We encourage the usage of these channels as they serve a dual purpose: prevents repetitive questions (you’d be surprised the amount of times we get similar inquiries) and develops a cache of information that other users at the Danforth Center can scroll through to hopefully find resolution for a problem they have that the Data Science team has more than likely already addressed. </a:t>
            </a:r>
            <a:endParaRPr/>
          </a:p>
        </p:txBody>
      </p:sp>
      <p:sp>
        <p:nvSpPr>
          <p:cNvPr id="244" name="Google Shape;244;g13183abade7_0_1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 sz="1200" b="0" i="0" u="none" strike="noStrike" kern="1200" cap="none" spc="0" normalizeH="0" baseline="0" noProof="0">
                <a:ln>
                  <a:noFill/>
                </a:ln>
                <a:solidFill>
                  <a:srgbClr val="000000"/>
                </a:solidFill>
                <a:effectLst/>
                <a:uLnTx/>
                <a:uFillTx/>
                <a:latin typeface="Arial"/>
                <a:ea typeface="Arial"/>
                <a:cs typeface="Arial"/>
                <a:sym typeface="Arial"/>
              </a:rPr>
              <a:pPr marL="0" marR="0" lvl="0" indent="0" algn="r" defTabSz="457200" rtl="0" eaLnBrk="1" fontAlgn="auto" latinLnBrk="0" hangingPunct="1">
                <a:lnSpc>
                  <a:spcPct val="100000"/>
                </a:lnSpc>
                <a:spcBef>
                  <a:spcPts val="0"/>
                </a:spcBef>
                <a:spcAft>
                  <a:spcPts val="0"/>
                </a:spcAft>
                <a:buClr>
                  <a:srgbClr val="000000"/>
                </a:buClr>
                <a:buSzPts val="1200"/>
                <a:buFont typeface="Arial"/>
                <a:buNone/>
                <a:tabLst/>
                <a:defRPr/>
              </a:pPr>
              <a:t>2</a:t>
            </a:fld>
            <a:endParaRPr kumimoji="0" sz="1200" b="0" i="0" u="none" strike="noStrike" kern="1200" cap="none" spc="0" normalizeH="0" baseline="0" noProof="0">
              <a:ln>
                <a:noFill/>
              </a:ln>
              <a:solidFill>
                <a:srgbClr val="000000"/>
              </a:solidFill>
              <a:effectLst/>
              <a:uLnTx/>
              <a:uFillTx/>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6E6D6FB-2EFF-461B-8FF7-E39A7DA943B0}" type="slidenum">
              <a:rPr lang="en-US" smtClean="0"/>
              <a:t>44</a:t>
            </a:fld>
            <a:endParaRPr lang="en-US"/>
          </a:p>
        </p:txBody>
      </p:sp>
    </p:spTree>
    <p:extLst>
      <p:ext uri="{BB962C8B-B14F-4D97-AF65-F5344CB8AC3E}">
        <p14:creationId xmlns:p14="http://schemas.microsoft.com/office/powerpoint/2010/main" val="39403784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Base R subsets columns using the dollar sign. Usually it is in the format of </a:t>
            </a:r>
            <a:r>
              <a:rPr lang="en-US" err="1"/>
              <a:t>data.frame$variable</a:t>
            </a:r>
            <a:endParaRPr lang="en-US"/>
          </a:p>
        </p:txBody>
      </p:sp>
      <p:sp>
        <p:nvSpPr>
          <p:cNvPr id="4" name="Slide Number Placeholder 3"/>
          <p:cNvSpPr>
            <a:spLocks noGrp="1"/>
          </p:cNvSpPr>
          <p:nvPr>
            <p:ph type="sldNum" sz="quarter" idx="5"/>
          </p:nvPr>
        </p:nvSpPr>
        <p:spPr/>
        <p:txBody>
          <a:bodyPr/>
          <a:lstStyle/>
          <a:p>
            <a:fld id="{46E6D6FB-2EFF-461B-8FF7-E39A7DA943B0}" type="slidenum">
              <a:rPr lang="en-US" smtClean="0"/>
              <a:t>45</a:t>
            </a:fld>
            <a:endParaRPr lang="en-US"/>
          </a:p>
        </p:txBody>
      </p:sp>
    </p:spTree>
    <p:extLst>
      <p:ext uri="{BB962C8B-B14F-4D97-AF65-F5344CB8AC3E}">
        <p14:creationId xmlns:p14="http://schemas.microsoft.com/office/powerpoint/2010/main" val="38224132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that we know how to select subset data from our </a:t>
            </a:r>
            <a:r>
              <a:rPr lang="en-US" err="1"/>
              <a:t>tibble</a:t>
            </a:r>
            <a:r>
              <a:rPr lang="en-US"/>
              <a:t>, let’s look at creating new variables using the mutate() function.</a:t>
            </a:r>
          </a:p>
          <a:p>
            <a:endParaRPr lang="en-US"/>
          </a:p>
          <a:p>
            <a:r>
              <a:rPr lang="en-US" b="0" i="0">
                <a:solidFill>
                  <a:srgbClr val="D1D5DB"/>
                </a:solidFill>
                <a:effectLst/>
                <a:latin typeface="Söhne"/>
              </a:rPr>
              <a:t>You can see how powerful and flexible the mutate() function is. It allows you to easily create new variables based on existing ones, and it's especially useful when you're doing data wrangling and cleaning. Let's move on to the next slide to see some more examples of using mutate().</a:t>
            </a:r>
            <a:endParaRPr lang="en-US"/>
          </a:p>
        </p:txBody>
      </p:sp>
      <p:sp>
        <p:nvSpPr>
          <p:cNvPr id="4" name="Slide Number Placeholder 3"/>
          <p:cNvSpPr>
            <a:spLocks noGrp="1"/>
          </p:cNvSpPr>
          <p:nvPr>
            <p:ph type="sldNum" sz="quarter" idx="5"/>
          </p:nvPr>
        </p:nvSpPr>
        <p:spPr/>
        <p:txBody>
          <a:bodyPr/>
          <a:lstStyle/>
          <a:p>
            <a:fld id="{46E6D6FB-2EFF-461B-8FF7-E39A7DA943B0}" type="slidenum">
              <a:rPr lang="en-US" smtClean="0"/>
              <a:t>50</a:t>
            </a:fld>
            <a:endParaRPr lang="en-US"/>
          </a:p>
        </p:txBody>
      </p:sp>
    </p:spTree>
    <p:extLst>
      <p:ext uri="{BB962C8B-B14F-4D97-AF65-F5344CB8AC3E}">
        <p14:creationId xmlns:p14="http://schemas.microsoft.com/office/powerpoint/2010/main" val="28973240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6E6D6FB-2EFF-461B-8FF7-E39A7DA943B0}" type="slidenum">
              <a:rPr lang="en-US" smtClean="0"/>
              <a:t>53</a:t>
            </a:fld>
            <a:endParaRPr lang="en-US"/>
          </a:p>
        </p:txBody>
      </p:sp>
    </p:spTree>
    <p:extLst>
      <p:ext uri="{BB962C8B-B14F-4D97-AF65-F5344CB8AC3E}">
        <p14:creationId xmlns:p14="http://schemas.microsoft.com/office/powerpoint/2010/main" val="16672211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6E6D6FB-2EFF-461B-8FF7-E39A7DA943B0}" type="slidenum">
              <a:rPr lang="en-US" smtClean="0"/>
              <a:t>54</a:t>
            </a:fld>
            <a:endParaRPr lang="en-US"/>
          </a:p>
        </p:txBody>
      </p:sp>
    </p:spTree>
    <p:extLst>
      <p:ext uri="{BB962C8B-B14F-4D97-AF65-F5344CB8AC3E}">
        <p14:creationId xmlns:p14="http://schemas.microsoft.com/office/powerpoint/2010/main" val="8868818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how we can combine several objects together. We will need to create three new objects that we will combine later.</a:t>
            </a:r>
          </a:p>
          <a:p>
            <a:endParaRPr lang="en-US" dirty="0"/>
          </a:p>
          <a:p>
            <a:r>
              <a:rPr lang="en-US" dirty="0"/>
              <a:t>First, we need to extract Sepal Length &amp; Width from our iris dataset. Use the select tool to store the extracted Variables into a new object called </a:t>
            </a:r>
            <a:r>
              <a:rPr lang="en-US" dirty="0" err="1"/>
              <a:t>iris_select</a:t>
            </a:r>
            <a:endParaRPr lang="en-US" dirty="0"/>
          </a:p>
          <a:p>
            <a:endParaRPr lang="en-US" dirty="0"/>
          </a:p>
          <a:p>
            <a:r>
              <a:rPr lang="en-US" dirty="0"/>
              <a:t>Second, we will create a new Variable named </a:t>
            </a:r>
            <a:r>
              <a:rPr lang="en-US" dirty="0" err="1"/>
              <a:t>sepal_ratio</a:t>
            </a:r>
            <a:r>
              <a:rPr lang="en-US" dirty="0"/>
              <a:t> to see how the length of the sepal relates to its width using the mutate function.</a:t>
            </a:r>
          </a:p>
          <a:p>
            <a:endParaRPr lang="en-US" dirty="0"/>
          </a:p>
          <a:p>
            <a:r>
              <a:rPr lang="en-US" dirty="0"/>
              <a:t>Lastly, we will extract the species variable from the original iris dataset.</a:t>
            </a:r>
          </a:p>
          <a:p>
            <a:endParaRPr lang="en-US" dirty="0"/>
          </a:p>
          <a:p>
            <a:r>
              <a:rPr lang="en-US" dirty="0"/>
              <a:t>Now that we have extracted all of the columns we need, we are going to combine all of those new columns together to create a new </a:t>
            </a:r>
            <a:r>
              <a:rPr lang="en-US" dirty="0" err="1"/>
              <a:t>tibble</a:t>
            </a:r>
            <a:r>
              <a:rPr lang="en-US" dirty="0"/>
              <a:t> -&gt; </a:t>
            </a:r>
            <a:r>
              <a:rPr lang="en-US" dirty="0" err="1"/>
              <a:t>iris_col</a:t>
            </a:r>
            <a:r>
              <a:rPr lang="en-US" dirty="0"/>
              <a:t>.</a:t>
            </a:r>
          </a:p>
          <a:p>
            <a:r>
              <a:rPr lang="en-US" dirty="0"/>
              <a:t>First, we are going to extract the </a:t>
            </a:r>
            <a:r>
              <a:rPr lang="en-US" dirty="0" err="1"/>
              <a:t>sepal_ratio</a:t>
            </a:r>
            <a:r>
              <a:rPr lang="en-US" dirty="0"/>
              <a:t> column from the freshly mutated dataset and then we will combine them with our </a:t>
            </a:r>
            <a:r>
              <a:rPr lang="en-US" dirty="0" err="1"/>
              <a:t>iris_species</a:t>
            </a:r>
            <a:r>
              <a:rPr lang="en-US" dirty="0"/>
              <a:t> and </a:t>
            </a:r>
            <a:r>
              <a:rPr lang="en-US" dirty="0" err="1"/>
              <a:t>iris_select</a:t>
            </a:r>
            <a:r>
              <a:rPr lang="en-US" dirty="0"/>
              <a:t> (</a:t>
            </a:r>
            <a:r>
              <a:rPr lang="en-US" dirty="0" err="1"/>
              <a:t>Sepal.Length</a:t>
            </a:r>
            <a:r>
              <a:rPr lang="en-US" dirty="0"/>
              <a:t> and </a:t>
            </a:r>
            <a:r>
              <a:rPr lang="en-US" dirty="0" err="1"/>
              <a:t>Sepal.Width</a:t>
            </a:r>
            <a:r>
              <a:rPr lang="en-US" dirty="0"/>
              <a:t>). If we want to move the species column to the first position, we can swap </a:t>
            </a:r>
            <a:r>
              <a:rPr lang="en-US" dirty="0" err="1"/>
              <a:t>iris_mutate</a:t>
            </a:r>
            <a:r>
              <a:rPr lang="en-US" dirty="0"/>
              <a:t> with </a:t>
            </a:r>
            <a:r>
              <a:rPr lang="en-US" dirty="0" err="1"/>
              <a:t>iris_species</a:t>
            </a:r>
            <a:r>
              <a:rPr lang="en-US" dirty="0"/>
              <a:t> and bind the columns of </a:t>
            </a:r>
            <a:r>
              <a:rPr lang="en-US" dirty="0" err="1"/>
              <a:t>iris_mutate</a:t>
            </a:r>
            <a:r>
              <a:rPr lang="en-US"/>
              <a:t> to it.</a:t>
            </a:r>
            <a:endParaRPr lang="en-US" dirty="0"/>
          </a:p>
        </p:txBody>
      </p:sp>
      <p:sp>
        <p:nvSpPr>
          <p:cNvPr id="4" name="Slide Number Placeholder 3"/>
          <p:cNvSpPr>
            <a:spLocks noGrp="1"/>
          </p:cNvSpPr>
          <p:nvPr>
            <p:ph type="sldNum" sz="quarter" idx="5"/>
          </p:nvPr>
        </p:nvSpPr>
        <p:spPr/>
        <p:txBody>
          <a:bodyPr/>
          <a:lstStyle/>
          <a:p>
            <a:fld id="{46E6D6FB-2EFF-461B-8FF7-E39A7DA943B0}" type="slidenum">
              <a:rPr lang="en-US" smtClean="0"/>
              <a:t>55</a:t>
            </a:fld>
            <a:endParaRPr lang="en-US"/>
          </a:p>
        </p:txBody>
      </p:sp>
    </p:spTree>
    <p:extLst>
      <p:ext uri="{BB962C8B-B14F-4D97-AF65-F5344CB8AC3E}">
        <p14:creationId xmlns:p14="http://schemas.microsoft.com/office/powerpoint/2010/main" val="561849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g13183abade7_0_17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9" name="Google Shape;659;g13183abade7_0_17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48873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we've discussed the basics of data wrangling and the </a:t>
            </a:r>
            <a:r>
              <a:rPr lang="en-US" dirty="0" err="1"/>
              <a:t>Tidyverse</a:t>
            </a:r>
            <a:r>
              <a:rPr lang="en-US" dirty="0"/>
              <a:t> package let's take a look at the workshop objectives.</a:t>
            </a:r>
          </a:p>
          <a:p>
            <a:endParaRPr lang="en-US" dirty="0"/>
          </a:p>
          <a:p>
            <a:r>
              <a:rPr lang="en-US" dirty="0"/>
              <a:t>The objectives of this workshop are:</a:t>
            </a:r>
          </a:p>
          <a:p>
            <a:endParaRPr lang="en-US" dirty="0"/>
          </a:p>
          <a:p>
            <a:r>
              <a:rPr lang="en-US" dirty="0"/>
              <a:t>-To introduce participants to the </a:t>
            </a:r>
            <a:r>
              <a:rPr lang="en-US" dirty="0" err="1"/>
              <a:t>Tidyverse</a:t>
            </a:r>
            <a:r>
              <a:rPr lang="en-US" dirty="0"/>
              <a:t> package and its key packages (</a:t>
            </a:r>
            <a:r>
              <a:rPr lang="en-US" dirty="0" err="1"/>
              <a:t>Tidyr</a:t>
            </a:r>
            <a:r>
              <a:rPr lang="en-US" dirty="0"/>
              <a:t> and </a:t>
            </a:r>
            <a:r>
              <a:rPr lang="en-US" dirty="0" err="1"/>
              <a:t>Dplyr</a:t>
            </a:r>
            <a:r>
              <a:rPr lang="en-US" dirty="0"/>
              <a:t>).</a:t>
            </a:r>
          </a:p>
          <a:p>
            <a:r>
              <a:rPr lang="en-US" dirty="0"/>
              <a:t>-To demonstrate how to import and clean data using </a:t>
            </a:r>
            <a:r>
              <a:rPr lang="en-US" dirty="0" err="1"/>
              <a:t>Tidyr</a:t>
            </a:r>
            <a:r>
              <a:rPr lang="en-US" dirty="0"/>
              <a:t>.</a:t>
            </a:r>
          </a:p>
          <a:p>
            <a:r>
              <a:rPr lang="en-US" dirty="0"/>
              <a:t>-To demonstrate how to manipulate data using </a:t>
            </a:r>
            <a:r>
              <a:rPr lang="en-US" dirty="0" err="1"/>
              <a:t>Dplyr</a:t>
            </a:r>
            <a:r>
              <a:rPr lang="en-US" dirty="0"/>
              <a:t>.</a:t>
            </a:r>
          </a:p>
          <a:p>
            <a:r>
              <a:rPr lang="en-US" dirty="0"/>
              <a:t>-To provide participants with hands-on experience working with real-world datasets.</a:t>
            </a:r>
          </a:p>
          <a:p>
            <a:r>
              <a:rPr lang="en-US" dirty="0"/>
              <a:t>-To give participants the skills and tools they need to effectively clean and manipulate data using </a:t>
            </a:r>
            <a:r>
              <a:rPr lang="en-US" dirty="0" err="1"/>
              <a:t>Tidyr</a:t>
            </a:r>
            <a:r>
              <a:rPr lang="en-US" dirty="0"/>
              <a:t> and </a:t>
            </a:r>
            <a:r>
              <a:rPr lang="en-US" dirty="0" err="1"/>
              <a:t>Dplyr</a:t>
            </a:r>
            <a:r>
              <a:rPr lang="en-US" dirty="0"/>
              <a:t>.</a:t>
            </a:r>
          </a:p>
        </p:txBody>
      </p:sp>
      <p:sp>
        <p:nvSpPr>
          <p:cNvPr id="4" name="Slide Number Placeholder 3"/>
          <p:cNvSpPr>
            <a:spLocks noGrp="1"/>
          </p:cNvSpPr>
          <p:nvPr>
            <p:ph type="sldNum" sz="quarter" idx="5"/>
          </p:nvPr>
        </p:nvSpPr>
        <p:spPr/>
        <p:txBody>
          <a:bodyPr/>
          <a:lstStyle/>
          <a:p>
            <a:fld id="{46E6D6FB-2EFF-461B-8FF7-E39A7DA943B0}" type="slidenum">
              <a:rPr lang="en-US" smtClean="0"/>
              <a:t>4</a:t>
            </a:fld>
            <a:endParaRPr lang="en-US"/>
          </a:p>
        </p:txBody>
      </p:sp>
    </p:spTree>
    <p:extLst>
      <p:ext uri="{BB962C8B-B14F-4D97-AF65-F5344CB8AC3E}">
        <p14:creationId xmlns:p14="http://schemas.microsoft.com/office/powerpoint/2010/main" val="1421741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What is R and why do data scientists and other researchers use this software?</a:t>
            </a:r>
          </a:p>
          <a:p>
            <a:r>
              <a:rPr lang="en-US"/>
              <a:t>The biggest reason R is so widely used is because it is FREE, yes free. All of the packages that you can use to customize your R experience are open source and available cran.r-project.org. The online R community is very helpful in providing feedback and assistance for questions users have, there are also additional online resources like Stacked Overflow. As I mentioned previously, you can also ask R-related questions in our Data Science Slack channel #help-datascience. We encourage all members of the Danforth to submit their inquiries in that help channel versus reaching out to individual members so we can minimize redundancy and develop a repository of information within the help channel that users can search through to find solutions. Of course, if there are not solutions posted then please post your inquiries and one of us will answer you as soon as we are able.</a:t>
            </a:r>
          </a:p>
          <a:p>
            <a:r>
              <a:rPr lang="en-US"/>
              <a:t>R is not point and click like other data analysis tools. Your data analysis and visualization is written into R script that has detailed records of step-by-step commands which can be easily inspected, revised, corrected, and utilized with different datasets.</a:t>
            </a:r>
          </a:p>
          <a:p>
            <a:r>
              <a:rPr lang="en-US"/>
              <a:t>R is a customizable experience that retains immense computing power through the versatility of the packages that users can add to their script for handling their data.</a:t>
            </a:r>
          </a:p>
          <a:p>
            <a:endParaRPr lang="en-US"/>
          </a:p>
        </p:txBody>
      </p:sp>
      <p:sp>
        <p:nvSpPr>
          <p:cNvPr id="4" name="Slide Number Placeholder 3"/>
          <p:cNvSpPr>
            <a:spLocks noGrp="1"/>
          </p:cNvSpPr>
          <p:nvPr>
            <p:ph type="sldNum" sz="quarter" idx="5"/>
          </p:nvPr>
        </p:nvSpPr>
        <p:spPr/>
        <p:txBody>
          <a:bodyPr/>
          <a:lstStyle/>
          <a:p>
            <a:fld id="{58D5C0F1-D8DB-49BB-BA01-109AC6C432E2}" type="slidenum">
              <a:rPr lang="en-US" smtClean="0"/>
              <a:t>5</a:t>
            </a:fld>
            <a:endParaRPr lang="en-US"/>
          </a:p>
        </p:txBody>
      </p:sp>
    </p:spTree>
    <p:extLst>
      <p:ext uri="{BB962C8B-B14F-4D97-AF65-F5344CB8AC3E}">
        <p14:creationId xmlns:p14="http://schemas.microsoft.com/office/powerpoint/2010/main" val="2094638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get familiar with the Interactive Development Environment or IDE for RStudio. I have included a PDF document that explains in greater detail the components of RStudio’s IDE so please refer to that document if you run into any issues.</a:t>
            </a:r>
          </a:p>
          <a:p>
            <a:endParaRPr lang="en-US"/>
          </a:p>
        </p:txBody>
      </p:sp>
      <p:sp>
        <p:nvSpPr>
          <p:cNvPr id="4" name="Slide Number Placeholder 3"/>
          <p:cNvSpPr>
            <a:spLocks noGrp="1"/>
          </p:cNvSpPr>
          <p:nvPr>
            <p:ph type="sldNum" sz="quarter" idx="5"/>
          </p:nvPr>
        </p:nvSpPr>
        <p:spPr/>
        <p:txBody>
          <a:bodyPr/>
          <a:lstStyle/>
          <a:p>
            <a:fld id="{58D5C0F1-D8DB-49BB-BA01-109AC6C432E2}" type="slidenum">
              <a:rPr lang="en-US" smtClean="0"/>
              <a:t>6</a:t>
            </a:fld>
            <a:endParaRPr lang="en-US"/>
          </a:p>
        </p:txBody>
      </p:sp>
    </p:spTree>
    <p:extLst>
      <p:ext uri="{BB962C8B-B14F-4D97-AF65-F5344CB8AC3E}">
        <p14:creationId xmlns:p14="http://schemas.microsoft.com/office/powerpoint/2010/main" val="3420473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Alright, so now we are moving on to the reason why all of you came to this workshop: Data Wrangling using </a:t>
            </a:r>
            <a:r>
              <a:rPr lang="en-US" i="1" dirty="0" err="1"/>
              <a:t>tidyr</a:t>
            </a:r>
            <a:r>
              <a:rPr lang="en-US" i="0" dirty="0"/>
              <a:t> &amp; </a:t>
            </a:r>
            <a:r>
              <a:rPr lang="en-US" i="1" dirty="0" err="1"/>
              <a:t>dplyr</a:t>
            </a:r>
            <a:r>
              <a:rPr lang="en-US" dirty="0"/>
              <a:t>. Organizing your data is extremely helpful for revealing hidden patterns in your data and to prepare your data for visualization. Before we get into how we wrangle data in R, we have to introduce the package that we will be taking advantage of today: </a:t>
            </a:r>
            <a:r>
              <a:rPr lang="en-US" dirty="0" err="1"/>
              <a:t>Tidyverse</a:t>
            </a:r>
            <a:r>
              <a:rPr lang="en-US" dirty="0"/>
              <a:t>. The </a:t>
            </a:r>
            <a:r>
              <a:rPr lang="en-US" dirty="0" err="1"/>
              <a:t>Tidyverse</a:t>
            </a:r>
            <a:r>
              <a:rPr lang="en-US" dirty="0"/>
              <a:t> is a collection of R packages designed for data science. It provides a consistent set of tools for working with data, making it easier to clean, transform, and analyze data. The two packages we will focus on in this workshop are </a:t>
            </a:r>
            <a:r>
              <a:rPr lang="en-US" i="1" dirty="0" err="1"/>
              <a:t>tidyr</a:t>
            </a:r>
            <a:r>
              <a:rPr lang="en-US" dirty="0"/>
              <a:t> and </a:t>
            </a:r>
            <a:r>
              <a:rPr lang="en-US" i="1" dirty="0" err="1"/>
              <a:t>dplyr</a:t>
            </a:r>
            <a:r>
              <a:rPr lang="en-US" dirty="0"/>
              <a:t>.</a:t>
            </a:r>
          </a:p>
          <a:p>
            <a:endParaRPr lang="en-US" dirty="0"/>
          </a:p>
          <a:p>
            <a:r>
              <a:rPr lang="en-US" i="1" dirty="0" err="1"/>
              <a:t>tidyr</a:t>
            </a:r>
            <a:r>
              <a:rPr lang="en-US" dirty="0"/>
              <a:t> is a package for working with messy data. It provides tools for reshaping and transforming data into a tidy format, making it easier to analyze.</a:t>
            </a:r>
          </a:p>
          <a:p>
            <a:endParaRPr lang="en-US" dirty="0"/>
          </a:p>
          <a:p>
            <a:r>
              <a:rPr lang="en-US" i="1" dirty="0" err="1"/>
              <a:t>dplyr</a:t>
            </a:r>
            <a:r>
              <a:rPr lang="en-US" dirty="0"/>
              <a:t> is a package for working with data frames. It provides tools for filtering, sorting, summarizing, and grouping data, making it easier to manipulate data frames in R.</a:t>
            </a:r>
            <a:endParaRPr lang="en-US" u="sng"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8D5C0F1-D8DB-49BB-BA01-109AC6C432E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2807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I know we said we would focus on </a:t>
            </a:r>
            <a:r>
              <a:rPr lang="en-US" err="1"/>
              <a:t>tidyr</a:t>
            </a:r>
            <a:r>
              <a:rPr lang="en-US"/>
              <a:t> and </a:t>
            </a:r>
            <a:r>
              <a:rPr lang="en-US" err="1"/>
              <a:t>dplyr</a:t>
            </a:r>
            <a:r>
              <a:rPr lang="en-US"/>
              <a:t> for this workshop, but it is important that we all understand how to import our data sheets into our environment. Unfortunately, these packages do not have the ability to import data files into R. However, within the </a:t>
            </a:r>
            <a:r>
              <a:rPr lang="en-US" err="1"/>
              <a:t>tidyverse</a:t>
            </a:r>
            <a:r>
              <a:rPr lang="en-US"/>
              <a:t> package there is a subpackage called </a:t>
            </a:r>
            <a:r>
              <a:rPr lang="en-US" err="1"/>
              <a:t>readxl</a:t>
            </a:r>
            <a:r>
              <a:rPr lang="en-US"/>
              <a:t>. </a:t>
            </a:r>
            <a:r>
              <a:rPr lang="en-US" err="1"/>
              <a:t>readxl</a:t>
            </a:r>
            <a:r>
              <a:rPr lang="en-US"/>
              <a:t> enables the user to read multiple data file formats into R, such as csv, </a:t>
            </a:r>
            <a:r>
              <a:rPr lang="en-US" err="1"/>
              <a:t>xls</a:t>
            </a:r>
            <a:r>
              <a:rPr lang="en-US"/>
              <a:t>, xlsx, SPSS, and JSON formats. Refer to the </a:t>
            </a:r>
            <a:r>
              <a:rPr lang="en-US" err="1"/>
              <a:t>cheatsheet</a:t>
            </a:r>
            <a:r>
              <a:rPr lang="en-US"/>
              <a:t> to see the other file formats that </a:t>
            </a:r>
            <a:r>
              <a:rPr lang="en-US" err="1"/>
              <a:t>readxl</a:t>
            </a:r>
            <a:r>
              <a:rPr lang="en-US"/>
              <a:t> is able to import.</a:t>
            </a:r>
          </a:p>
          <a:p>
            <a:endParaRPr lang="en-US"/>
          </a:p>
          <a:p>
            <a:endParaRPr lang="en-US"/>
          </a:p>
        </p:txBody>
      </p:sp>
      <p:sp>
        <p:nvSpPr>
          <p:cNvPr id="4" name="Slide Number Placeholder 3"/>
          <p:cNvSpPr>
            <a:spLocks noGrp="1"/>
          </p:cNvSpPr>
          <p:nvPr>
            <p:ph type="sldNum" sz="quarter" idx="5"/>
          </p:nvPr>
        </p:nvSpPr>
        <p:spPr/>
        <p:txBody>
          <a:bodyPr/>
          <a:lstStyle/>
          <a:p>
            <a:fld id="{46E6D6FB-2EFF-461B-8FF7-E39A7DA943B0}" type="slidenum">
              <a:rPr lang="en-US" smtClean="0"/>
              <a:t>11</a:t>
            </a:fld>
            <a:endParaRPr lang="en-US"/>
          </a:p>
        </p:txBody>
      </p:sp>
    </p:spTree>
    <p:extLst>
      <p:ext uri="{BB962C8B-B14F-4D97-AF65-F5344CB8AC3E}">
        <p14:creationId xmlns:p14="http://schemas.microsoft.com/office/powerpoint/2010/main" val="13629012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Before we go further, we need to have a discussion about file paths and our working directory with R Studio. The working directory is the folder that R is going to look at when you tell it save and open files, projects, and scripts. The file path is a list of directory names that tell R where to find the file you are interested in. If you are including the </a:t>
            </a:r>
            <a:r>
              <a:rPr lang="en-US" i="1"/>
              <a:t>root directory</a:t>
            </a:r>
            <a:r>
              <a:rPr lang="en-US" i="0"/>
              <a:t>, then you are including the </a:t>
            </a:r>
            <a:r>
              <a:rPr lang="en-US" i="1"/>
              <a:t>full path</a:t>
            </a:r>
            <a:r>
              <a:rPr lang="en-US" i="0"/>
              <a:t>. If you are only including the information for the file starting in the working directory, then you are using the </a:t>
            </a:r>
            <a:r>
              <a:rPr lang="en-US" i="1"/>
              <a:t>relative path</a:t>
            </a:r>
            <a:r>
              <a:rPr lang="en-US" i="0"/>
              <a:t>.</a:t>
            </a:r>
            <a:endParaRPr lang="en-US"/>
          </a:p>
        </p:txBody>
      </p:sp>
      <p:sp>
        <p:nvSpPr>
          <p:cNvPr id="4" name="Slide Number Placeholder 3"/>
          <p:cNvSpPr>
            <a:spLocks noGrp="1"/>
          </p:cNvSpPr>
          <p:nvPr>
            <p:ph type="sldNum" sz="quarter" idx="5"/>
          </p:nvPr>
        </p:nvSpPr>
        <p:spPr/>
        <p:txBody>
          <a:bodyPr/>
          <a:lstStyle/>
          <a:p>
            <a:fld id="{46E6D6FB-2EFF-461B-8FF7-E39A7DA943B0}" type="slidenum">
              <a:rPr lang="en-US" smtClean="0"/>
              <a:t>12</a:t>
            </a:fld>
            <a:endParaRPr lang="en-US"/>
          </a:p>
        </p:txBody>
      </p:sp>
    </p:spTree>
    <p:extLst>
      <p:ext uri="{BB962C8B-B14F-4D97-AF65-F5344CB8AC3E}">
        <p14:creationId xmlns:p14="http://schemas.microsoft.com/office/powerpoint/2010/main" val="1691119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A09365E-416D-494D-A420-3DDA727C68F4}" type="datetimeFigureOut">
              <a:rPr lang="en-US" smtClean="0"/>
              <a:t>6/7/25</a:t>
            </a:fld>
            <a:endParaRPr lang="en-US"/>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2395249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09365E-416D-494D-A420-3DDA727C68F4}" type="datetimeFigureOut">
              <a:rPr lang="en-US" smtClean="0"/>
              <a:t>6/7/25</a:t>
            </a:fld>
            <a:endParaRPr lang="en-US"/>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3143619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09365E-416D-494D-A420-3DDA727C68F4}" type="datetimeFigureOut">
              <a:rPr lang="en-US" smtClean="0"/>
              <a:t>6/7/25</a:t>
            </a:fld>
            <a:endParaRPr lang="en-US"/>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36159176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A09365E-416D-494D-A420-3DDA727C68F4}" type="datetimeFigureOut">
              <a:rPr lang="en-US" smtClean="0"/>
              <a:t>6/7/25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206781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09365E-416D-494D-A420-3DDA727C68F4}" type="datetimeFigureOut">
              <a:rPr lang="en-US" smtClean="0"/>
              <a:t>6/7/25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36281534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A09365E-416D-494D-A420-3DDA727C68F4}" type="datetimeFigureOut">
              <a:rPr lang="en-US" smtClean="0"/>
              <a:t>6/7/25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19016915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A09365E-416D-494D-A420-3DDA727C68F4}" type="datetimeFigureOut">
              <a:rPr lang="en-US" smtClean="0"/>
              <a:t>6/7/25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31798119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A09365E-416D-494D-A420-3DDA727C68F4}" type="datetimeFigureOut">
              <a:rPr lang="en-US" smtClean="0"/>
              <a:t>6/7/25</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2775641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A09365E-416D-494D-A420-3DDA727C68F4}" type="datetimeFigureOut">
              <a:rPr lang="en-US" smtClean="0"/>
              <a:t>6/7/25</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23737390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09365E-416D-494D-A420-3DDA727C68F4}" type="datetimeFigureOut">
              <a:rPr lang="en-US" smtClean="0"/>
              <a:t>6/7/25</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36688379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A09365E-416D-494D-A420-3DDA727C68F4}" type="datetimeFigureOut">
              <a:rPr lang="en-US" smtClean="0"/>
              <a:t>6/7/25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3887712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09365E-416D-494D-A420-3DDA727C68F4}" type="datetimeFigureOut">
              <a:rPr lang="en-US" smtClean="0"/>
              <a:t>6/7/25</a:t>
            </a:fld>
            <a:endParaRPr lang="en-US"/>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17673954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A09365E-416D-494D-A420-3DDA727C68F4}" type="datetimeFigureOut">
              <a:rPr lang="en-US" smtClean="0"/>
              <a:t>6/7/25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1282145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09365E-416D-494D-A420-3DDA727C68F4}" type="datetimeFigureOut">
              <a:rPr lang="en-US" smtClean="0"/>
              <a:t>6/7/25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11540689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09365E-416D-494D-A420-3DDA727C68F4}" type="datetimeFigureOut">
              <a:rPr lang="en-US" smtClean="0"/>
              <a:t>6/7/25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1036054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A09365E-416D-494D-A420-3DDA727C68F4}" type="datetimeFigureOut">
              <a:rPr lang="en-US" smtClean="0"/>
              <a:t>6/7/25</a:t>
            </a:fld>
            <a:endParaRPr lang="en-US"/>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906707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A09365E-416D-494D-A420-3DDA727C68F4}" type="datetimeFigureOut">
              <a:rPr lang="en-US" smtClean="0"/>
              <a:t>6/7/25</a:t>
            </a:fld>
            <a:endParaRPr lang="en-US"/>
          </a:p>
        </p:txBody>
      </p:sp>
      <p:sp>
        <p:nvSpPr>
          <p:cNvPr id="6" name="Footer Placeholder 5"/>
          <p:cNvSpPr>
            <a:spLocks noGrp="1"/>
          </p:cNvSpPr>
          <p:nvPr>
            <p:ph type="ftr" sz="quarter" idx="11"/>
          </p:nvPr>
        </p:nvSpPr>
        <p:spPr>
          <a:xfrm>
            <a:off x="3124200" y="6356352"/>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4012959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A09365E-416D-494D-A420-3DDA727C68F4}" type="datetimeFigureOut">
              <a:rPr lang="en-US" smtClean="0"/>
              <a:t>6/7/25</a:t>
            </a:fld>
            <a:endParaRPr lang="en-US"/>
          </a:p>
        </p:txBody>
      </p:sp>
      <p:sp>
        <p:nvSpPr>
          <p:cNvPr id="8" name="Footer Placeholder 7"/>
          <p:cNvSpPr>
            <a:spLocks noGrp="1"/>
          </p:cNvSpPr>
          <p:nvPr>
            <p:ph type="ftr" sz="quarter" idx="11"/>
          </p:nvPr>
        </p:nvSpPr>
        <p:spPr>
          <a:xfrm>
            <a:off x="3124200" y="6356352"/>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294601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A09365E-416D-494D-A420-3DDA727C68F4}" type="datetimeFigureOut">
              <a:rPr lang="en-US" smtClean="0"/>
              <a:t>6/7/25</a:t>
            </a:fld>
            <a:endParaRPr lang="en-US"/>
          </a:p>
        </p:txBody>
      </p:sp>
      <p:sp>
        <p:nvSpPr>
          <p:cNvPr id="4" name="Footer Placeholder 3"/>
          <p:cNvSpPr>
            <a:spLocks noGrp="1"/>
          </p:cNvSpPr>
          <p:nvPr>
            <p:ph type="ftr" sz="quarter" idx="11"/>
          </p:nvPr>
        </p:nvSpPr>
        <p:spPr>
          <a:xfrm>
            <a:off x="3124200" y="6356352"/>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3877042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09365E-416D-494D-A420-3DDA727C68F4}" type="datetimeFigureOut">
              <a:rPr lang="en-US" smtClean="0"/>
              <a:t>6/7/25</a:t>
            </a:fld>
            <a:endParaRPr lang="en-US"/>
          </a:p>
        </p:txBody>
      </p:sp>
      <p:sp>
        <p:nvSpPr>
          <p:cNvPr id="3" name="Footer Placeholder 2"/>
          <p:cNvSpPr>
            <a:spLocks noGrp="1"/>
          </p:cNvSpPr>
          <p:nvPr>
            <p:ph type="ftr" sz="quarter" idx="11"/>
          </p:nvPr>
        </p:nvSpPr>
        <p:spPr>
          <a:xfrm>
            <a:off x="3124200" y="6356352"/>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1169079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3A09365E-416D-494D-A420-3DDA727C68F4}" type="datetimeFigureOut">
              <a:rPr lang="en-US" smtClean="0"/>
              <a:t>6/7/25</a:t>
            </a:fld>
            <a:endParaRPr lang="en-US"/>
          </a:p>
        </p:txBody>
      </p:sp>
      <p:sp>
        <p:nvSpPr>
          <p:cNvPr id="6" name="Footer Placeholder 5"/>
          <p:cNvSpPr>
            <a:spLocks noGrp="1"/>
          </p:cNvSpPr>
          <p:nvPr>
            <p:ph type="ftr" sz="quarter" idx="11"/>
          </p:nvPr>
        </p:nvSpPr>
        <p:spPr>
          <a:xfrm>
            <a:off x="3124200" y="6356352"/>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34327775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3A09365E-416D-494D-A420-3DDA727C68F4}" type="datetimeFigureOut">
              <a:rPr lang="en-US" smtClean="0"/>
              <a:t>6/7/25</a:t>
            </a:fld>
            <a:endParaRPr lang="en-US"/>
          </a:p>
        </p:txBody>
      </p:sp>
      <p:sp>
        <p:nvSpPr>
          <p:cNvPr id="6" name="Footer Placeholder 5"/>
          <p:cNvSpPr>
            <a:spLocks noGrp="1"/>
          </p:cNvSpPr>
          <p:nvPr>
            <p:ph type="ftr" sz="quarter" idx="11"/>
          </p:nvPr>
        </p:nvSpPr>
        <p:spPr>
          <a:xfrm>
            <a:off x="3124200" y="6356352"/>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20786843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A09365E-416D-494D-A420-3DDA727C68F4}" type="datetimeFigureOut">
              <a:rPr lang="en-US" smtClean="0"/>
              <a:t>6/7/25</a:t>
            </a:fld>
            <a:endParaRPr lang="en-US"/>
          </a:p>
        </p:txBody>
      </p:sp>
      <p:sp>
        <p:nvSpPr>
          <p:cNvPr id="6" name="Slide Number Placeholder 5"/>
          <p:cNvSpPr>
            <a:spLocks noGrp="1"/>
          </p:cNvSpPr>
          <p:nvPr>
            <p:ph type="sldNum" sz="quarter" idx="4"/>
          </p:nvPr>
        </p:nvSpPr>
        <p:spPr>
          <a:xfrm>
            <a:off x="6667500" y="6305552"/>
            <a:ext cx="2247900" cy="403225"/>
          </a:xfrm>
          <a:prstGeom prst="rect">
            <a:avLst/>
          </a:prstGeom>
        </p:spPr>
        <p:txBody>
          <a:bodyPr vert="horz" lIns="91440" tIns="45720" rIns="91440" bIns="45720" rtlCol="0" anchor="ctr"/>
          <a:lstStyle>
            <a:lvl1pPr algn="r">
              <a:defRPr sz="900">
                <a:solidFill>
                  <a:schemeClr val="tx1">
                    <a:tint val="75000"/>
                  </a:schemeClr>
                </a:solidFill>
              </a:defRPr>
            </a:lvl1pPr>
          </a:lstStyle>
          <a:p>
            <a:fld id="{2EC28685-DD21-6448-89EE-2F538B6169F6}" type="slidenum">
              <a:rPr lang="en-US" smtClean="0"/>
              <a:t>‹#›</a:t>
            </a:fld>
            <a:endParaRPr lang="en-US"/>
          </a:p>
        </p:txBody>
      </p:sp>
    </p:spTree>
    <p:extLst>
      <p:ext uri="{BB962C8B-B14F-4D97-AF65-F5344CB8AC3E}">
        <p14:creationId xmlns:p14="http://schemas.microsoft.com/office/powerpoint/2010/main" val="16469347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342900" rtl="0" eaLnBrk="1" latinLnBrk="0" hangingPunct="1">
        <a:spcBef>
          <a:spcPct val="0"/>
        </a:spcBef>
        <a:buNone/>
        <a:defRPr sz="2700" kern="1200">
          <a:solidFill>
            <a:schemeClr val="bg1">
              <a:lumMod val="95000"/>
            </a:schemeClr>
          </a:solidFill>
          <a:latin typeface="Source Sans Pro"/>
          <a:ea typeface="+mj-ea"/>
          <a:cs typeface="Source Sans Pro"/>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Source Sans Pro"/>
          <a:ea typeface="+mn-ea"/>
          <a:cs typeface="Source Sans Pro"/>
        </a:defRPr>
      </a:lvl1pPr>
      <a:lvl2pPr marL="557213" indent="-214313" algn="l" defTabSz="342900" rtl="0" eaLnBrk="1" latinLnBrk="0" hangingPunct="1">
        <a:spcBef>
          <a:spcPct val="20000"/>
        </a:spcBef>
        <a:buFont typeface="Arial"/>
        <a:buChar char="–"/>
        <a:defRPr sz="2100" kern="1200">
          <a:solidFill>
            <a:schemeClr val="tx1"/>
          </a:solidFill>
          <a:latin typeface="Source Sans Pro"/>
          <a:ea typeface="+mn-ea"/>
          <a:cs typeface="Source Sans Pro"/>
        </a:defRPr>
      </a:lvl2pPr>
      <a:lvl3pPr marL="857250" indent="-171450" algn="l" defTabSz="342900" rtl="0" eaLnBrk="1" latinLnBrk="0" hangingPunct="1">
        <a:spcBef>
          <a:spcPct val="20000"/>
        </a:spcBef>
        <a:buFont typeface="Arial"/>
        <a:buChar char="•"/>
        <a:defRPr sz="1800" kern="1200">
          <a:solidFill>
            <a:schemeClr val="tx1"/>
          </a:solidFill>
          <a:latin typeface="Source Sans Pro"/>
          <a:ea typeface="+mn-ea"/>
          <a:cs typeface="Source Sans Pro"/>
        </a:defRPr>
      </a:lvl3pPr>
      <a:lvl4pPr marL="1200150" indent="-171450" algn="l" defTabSz="342900" rtl="0" eaLnBrk="1" latinLnBrk="0" hangingPunct="1">
        <a:spcBef>
          <a:spcPct val="20000"/>
        </a:spcBef>
        <a:buFont typeface="Arial"/>
        <a:buChar char="–"/>
        <a:defRPr sz="1500" kern="1200">
          <a:solidFill>
            <a:schemeClr val="tx1"/>
          </a:solidFill>
          <a:latin typeface="Source Sans Pro"/>
          <a:ea typeface="+mn-ea"/>
          <a:cs typeface="Source Sans Pro"/>
        </a:defRPr>
      </a:lvl4pPr>
      <a:lvl5pPr marL="1543050" indent="-171450" algn="l" defTabSz="342900" rtl="0" eaLnBrk="1" latinLnBrk="0" hangingPunct="1">
        <a:spcBef>
          <a:spcPct val="20000"/>
        </a:spcBef>
        <a:buFont typeface="Arial"/>
        <a:buChar char="»"/>
        <a:defRPr sz="1500" kern="1200">
          <a:solidFill>
            <a:schemeClr val="tx1"/>
          </a:solidFill>
          <a:latin typeface="Source Sans Pro"/>
          <a:ea typeface="+mn-ea"/>
          <a:cs typeface="Source Sans Pro"/>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1">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09365E-416D-494D-A420-3DDA727C68F4}" type="datetimeFigureOut">
              <a:rPr lang="en-US" smtClean="0"/>
              <a:t>6/7/25</a:t>
            </a:fld>
            <a:endParaRPr lang="en-US"/>
          </a:p>
        </p:txBody>
      </p:sp>
      <p:sp>
        <p:nvSpPr>
          <p:cNvPr id="6" name="Slide Number Placeholder 5"/>
          <p:cNvSpPr>
            <a:spLocks noGrp="1"/>
          </p:cNvSpPr>
          <p:nvPr>
            <p:ph type="sldNum" sz="quarter" idx="4"/>
          </p:nvPr>
        </p:nvSpPr>
        <p:spPr>
          <a:xfrm>
            <a:off x="6667500" y="6305550"/>
            <a:ext cx="2247900" cy="403225"/>
          </a:xfrm>
          <a:prstGeom prst="rect">
            <a:avLst/>
          </a:prstGeom>
        </p:spPr>
        <p:txBody>
          <a:bodyPr vert="horz" lIns="91440" tIns="45720" rIns="91440" bIns="45720" rtlCol="0" anchor="ctr"/>
          <a:lstStyle>
            <a:lvl1pPr algn="r">
              <a:defRPr sz="1200">
                <a:solidFill>
                  <a:schemeClr val="tx1">
                    <a:tint val="75000"/>
                  </a:schemeClr>
                </a:solidFill>
              </a:defRPr>
            </a:lvl1pPr>
          </a:lstStyle>
          <a:p>
            <a:fld id="{2EC28685-DD21-6448-89EE-2F538B6169F6}" type="slidenum">
              <a:rPr lang="en-US" smtClean="0"/>
              <a:t>‹#›</a:t>
            </a:fld>
            <a:endParaRPr lang="en-US"/>
          </a:p>
        </p:txBody>
      </p:sp>
    </p:spTree>
    <p:extLst>
      <p:ext uri="{BB962C8B-B14F-4D97-AF65-F5344CB8AC3E}">
        <p14:creationId xmlns:p14="http://schemas.microsoft.com/office/powerpoint/2010/main" val="222655431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57200" rtl="0" eaLnBrk="1" latinLnBrk="0" hangingPunct="1">
        <a:spcBef>
          <a:spcPct val="0"/>
        </a:spcBef>
        <a:buNone/>
        <a:defRPr sz="3600" kern="1200">
          <a:solidFill>
            <a:schemeClr val="bg1">
              <a:lumMod val="95000"/>
            </a:schemeClr>
          </a:solidFill>
          <a:latin typeface="Source Sans Pro"/>
          <a:ea typeface="+mj-ea"/>
          <a:cs typeface="Source Sans Pro"/>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Source Sans Pro"/>
          <a:ea typeface="+mn-ea"/>
          <a:cs typeface="Source Sans Pro"/>
        </a:defRPr>
      </a:lvl1pPr>
      <a:lvl2pPr marL="742950" indent="-285750" algn="l" defTabSz="457200" rtl="0" eaLnBrk="1" latinLnBrk="0" hangingPunct="1">
        <a:spcBef>
          <a:spcPct val="20000"/>
        </a:spcBef>
        <a:buFont typeface="Arial"/>
        <a:buChar char="–"/>
        <a:defRPr sz="2800" kern="1200">
          <a:solidFill>
            <a:schemeClr val="tx1"/>
          </a:solidFill>
          <a:latin typeface="Source Sans Pro"/>
          <a:ea typeface="+mn-ea"/>
          <a:cs typeface="Source Sans Pro"/>
        </a:defRPr>
      </a:lvl2pPr>
      <a:lvl3pPr marL="1143000" indent="-228600" algn="l" defTabSz="457200" rtl="0" eaLnBrk="1" latinLnBrk="0" hangingPunct="1">
        <a:spcBef>
          <a:spcPct val="20000"/>
        </a:spcBef>
        <a:buFont typeface="Arial"/>
        <a:buChar char="•"/>
        <a:defRPr sz="2400" kern="1200">
          <a:solidFill>
            <a:schemeClr val="tx1"/>
          </a:solidFill>
          <a:latin typeface="Source Sans Pro"/>
          <a:ea typeface="+mn-ea"/>
          <a:cs typeface="Source Sans Pro"/>
        </a:defRPr>
      </a:lvl3pPr>
      <a:lvl4pPr marL="1600200" indent="-228600" algn="l" defTabSz="457200" rtl="0" eaLnBrk="1" latinLnBrk="0" hangingPunct="1">
        <a:spcBef>
          <a:spcPct val="20000"/>
        </a:spcBef>
        <a:buFont typeface="Arial"/>
        <a:buChar char="–"/>
        <a:defRPr sz="2000" kern="1200">
          <a:solidFill>
            <a:schemeClr val="tx1"/>
          </a:solidFill>
          <a:latin typeface="Source Sans Pro"/>
          <a:ea typeface="+mn-ea"/>
          <a:cs typeface="Source Sans Pro"/>
        </a:defRPr>
      </a:lvl4pPr>
      <a:lvl5pPr marL="2057400" indent="-228600" algn="l" defTabSz="457200" rtl="0" eaLnBrk="1" latinLnBrk="0" hangingPunct="1">
        <a:spcBef>
          <a:spcPct val="20000"/>
        </a:spcBef>
        <a:buFont typeface="Arial"/>
        <a:buChar char="»"/>
        <a:defRPr sz="2000" kern="1200">
          <a:solidFill>
            <a:schemeClr val="tx1"/>
          </a:solidFill>
          <a:latin typeface="Source Sans Pro"/>
          <a:ea typeface="+mn-ea"/>
          <a:cs typeface="Source Sans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34.png"/><Relationship Id="rId4" Type="http://schemas.openxmlformats.org/officeDocument/2006/relationships/hyperlink" Target="https://posit.co/wp-content/uploads/2022/10/data-import.pdf"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9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hyperlink" Target="https://posit.co/wp-content/uploads/2022/10/tidyr.pdf"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15.jpg"/><Relationship Id="rId5" Type="http://schemas.openxmlformats.org/officeDocument/2006/relationships/image" Target="../media/image14.jpg"/><Relationship Id="rId10" Type="http://schemas.openxmlformats.org/officeDocument/2006/relationships/image" Target="../media/image19.jpeg"/><Relationship Id="rId4" Type="http://schemas.openxmlformats.org/officeDocument/2006/relationships/image" Target="../media/image13.png"/><Relationship Id="rId9" Type="http://schemas.openxmlformats.org/officeDocument/2006/relationships/image" Target="../media/image18.png"/></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41.emf"/><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hyperlink" Target="https://posit.co/wp-content/uploads/2022/10/data-transformation-1.pdf"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s://cran.r-project.org/"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1.svg"/><Relationship Id="rId4" Type="http://schemas.openxmlformats.org/officeDocument/2006/relationships/image" Target="../media/image20.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s://github.com/rstudio/cheatsheets/blob/main/rstudio-ide.pdf" TargetMode="External"/></Relationships>
</file>

<file path=ppt/slides/_rels/slide6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C2FB0-BADC-3313-C046-E550D12A8F86}"/>
              </a:ext>
            </a:extLst>
          </p:cNvPr>
          <p:cNvSpPr>
            <a:spLocks noGrp="1"/>
          </p:cNvSpPr>
          <p:nvPr>
            <p:ph type="ctrTitle"/>
          </p:nvPr>
        </p:nvSpPr>
        <p:spPr>
          <a:xfrm>
            <a:off x="685800" y="2326481"/>
            <a:ext cx="7772400" cy="1102519"/>
          </a:xfrm>
        </p:spPr>
        <p:txBody>
          <a:bodyPr>
            <a:normAutofit fontScale="90000"/>
          </a:bodyPr>
          <a:lstStyle/>
          <a:p>
            <a:r>
              <a:rPr lang="en-US" sz="4400" dirty="0">
                <a:solidFill>
                  <a:schemeClr val="tx1"/>
                </a:solidFill>
              </a:rPr>
              <a:t>Data Wrangling using </a:t>
            </a:r>
            <a:r>
              <a:rPr lang="en-US" sz="4400" dirty="0" err="1">
                <a:solidFill>
                  <a:schemeClr val="tx1"/>
                </a:solidFill>
              </a:rPr>
              <a:t>tidyr</a:t>
            </a:r>
            <a:r>
              <a:rPr lang="en-US" sz="4400">
                <a:solidFill>
                  <a:schemeClr val="tx1"/>
                </a:solidFill>
              </a:rPr>
              <a:t> &amp; </a:t>
            </a:r>
            <a:r>
              <a:rPr lang="en-US" sz="4400" err="1">
                <a:solidFill>
                  <a:schemeClr val="tx1"/>
                </a:solidFill>
              </a:rPr>
              <a:t>dplyr</a:t>
            </a:r>
            <a:endParaRPr lang="en-US" sz="4400">
              <a:solidFill>
                <a:schemeClr val="tx1"/>
              </a:solidFill>
            </a:endParaRPr>
          </a:p>
        </p:txBody>
      </p:sp>
      <p:sp>
        <p:nvSpPr>
          <p:cNvPr id="3" name="Subtitle 2">
            <a:extLst>
              <a:ext uri="{FF2B5EF4-FFF2-40B4-BE49-F238E27FC236}">
                <a16:creationId xmlns:a16="http://schemas.microsoft.com/office/drawing/2014/main" id="{ACC0926F-A700-C9E5-8176-EBFDCC08C4AC}"/>
              </a:ext>
            </a:extLst>
          </p:cNvPr>
          <p:cNvSpPr>
            <a:spLocks noGrp="1"/>
          </p:cNvSpPr>
          <p:nvPr>
            <p:ph type="subTitle" idx="1"/>
          </p:nvPr>
        </p:nvSpPr>
        <p:spPr>
          <a:xfrm>
            <a:off x="1371600" y="3644941"/>
            <a:ext cx="6400800" cy="1530296"/>
          </a:xfrm>
        </p:spPr>
        <p:txBody>
          <a:bodyPr>
            <a:normAutofit/>
          </a:bodyPr>
          <a:lstStyle/>
          <a:p>
            <a:r>
              <a:rPr lang="en-US" sz="1800" dirty="0"/>
              <a:t>November 14, 2023</a:t>
            </a:r>
          </a:p>
          <a:p>
            <a:r>
              <a:rPr lang="en-US" sz="1800" dirty="0"/>
              <a:t>Parag Bhatt, Ph.D.</a:t>
            </a:r>
          </a:p>
          <a:p>
            <a:r>
              <a:rPr lang="en-US" sz="1800" dirty="0"/>
              <a:t>Data Science Trainer</a:t>
            </a:r>
          </a:p>
          <a:p>
            <a:r>
              <a:rPr lang="en-US" sz="1800" dirty="0"/>
              <a:t>Data Science Core/ EROL</a:t>
            </a:r>
          </a:p>
        </p:txBody>
      </p:sp>
      <p:pic>
        <p:nvPicPr>
          <p:cNvPr id="4" name="Google Shape;211;p37">
            <a:extLst>
              <a:ext uri="{FF2B5EF4-FFF2-40B4-BE49-F238E27FC236}">
                <a16:creationId xmlns:a16="http://schemas.microsoft.com/office/drawing/2014/main" id="{D7EA5A74-94FA-E9BE-5B1E-278FFF136E89}"/>
              </a:ext>
            </a:extLst>
          </p:cNvPr>
          <p:cNvPicPr preferRelativeResize="0"/>
          <p:nvPr/>
        </p:nvPicPr>
        <p:blipFill rotWithShape="1">
          <a:blip r:embed="rId3">
            <a:alphaModFix/>
          </a:blip>
          <a:srcRect/>
          <a:stretch/>
        </p:blipFill>
        <p:spPr>
          <a:xfrm>
            <a:off x="1646244" y="3749801"/>
            <a:ext cx="1225550" cy="1371600"/>
          </a:xfrm>
          <a:prstGeom prst="rect">
            <a:avLst/>
          </a:prstGeom>
          <a:noFill/>
          <a:ln>
            <a:noFill/>
          </a:ln>
        </p:spPr>
      </p:pic>
      <p:grpSp>
        <p:nvGrpSpPr>
          <p:cNvPr id="5" name="Group 4">
            <a:extLst>
              <a:ext uri="{FF2B5EF4-FFF2-40B4-BE49-F238E27FC236}">
                <a16:creationId xmlns:a16="http://schemas.microsoft.com/office/drawing/2014/main" id="{C599A7EC-4429-CD4D-3D69-20568E779650}"/>
              </a:ext>
            </a:extLst>
          </p:cNvPr>
          <p:cNvGrpSpPr/>
          <p:nvPr/>
        </p:nvGrpSpPr>
        <p:grpSpPr>
          <a:xfrm>
            <a:off x="6408745" y="3805550"/>
            <a:ext cx="1087757" cy="1260101"/>
            <a:chOff x="2209801" y="4292600"/>
            <a:chExt cx="1450343" cy="1680134"/>
          </a:xfrm>
        </p:grpSpPr>
        <p:sp>
          <p:nvSpPr>
            <p:cNvPr id="6" name="Hexagon 5">
              <a:extLst>
                <a:ext uri="{FF2B5EF4-FFF2-40B4-BE49-F238E27FC236}">
                  <a16:creationId xmlns:a16="http://schemas.microsoft.com/office/drawing/2014/main" id="{79593299-E0A2-4C84-2772-38587CBAA735}"/>
                </a:ext>
              </a:extLst>
            </p:cNvPr>
            <p:cNvSpPr/>
            <p:nvPr/>
          </p:nvSpPr>
          <p:spPr>
            <a:xfrm rot="16200000">
              <a:off x="2094906" y="4407495"/>
              <a:ext cx="1680134" cy="1450343"/>
            </a:xfrm>
            <a:prstGeom prst="hexagon">
              <a:avLst>
                <a:gd name="adj" fmla="val 28328"/>
                <a:gd name="vf" fmla="val 115470"/>
              </a:avLst>
            </a:prstGeom>
            <a:solidFill>
              <a:schemeClr val="bg1"/>
            </a:solidFill>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7" name="Picture 6" descr="Icon&#10;&#10;Description automatically generated">
              <a:extLst>
                <a:ext uri="{FF2B5EF4-FFF2-40B4-BE49-F238E27FC236}">
                  <a16:creationId xmlns:a16="http://schemas.microsoft.com/office/drawing/2014/main" id="{BA0CDE09-F7BB-C4E0-B6F2-91B670BF5240}"/>
                </a:ext>
              </a:extLst>
            </p:cNvPr>
            <p:cNvPicPr>
              <a:picLocks noChangeAspect="1"/>
            </p:cNvPicPr>
            <p:nvPr/>
          </p:nvPicPr>
          <p:blipFill>
            <a:blip r:embed="rId4"/>
            <a:stretch>
              <a:fillRect/>
            </a:stretch>
          </p:blipFill>
          <p:spPr>
            <a:xfrm>
              <a:off x="2442292" y="4716165"/>
              <a:ext cx="985361" cy="763655"/>
            </a:xfrm>
            <a:prstGeom prst="rect">
              <a:avLst/>
            </a:prstGeom>
          </p:spPr>
        </p:pic>
      </p:grpSp>
    </p:spTree>
    <p:extLst>
      <p:ext uri="{BB962C8B-B14F-4D97-AF65-F5344CB8AC3E}">
        <p14:creationId xmlns:p14="http://schemas.microsoft.com/office/powerpoint/2010/main" val="19512752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4845A0EE-C4C8-4AE1-B3C6-1261368AC0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101411" cy="6858000"/>
          </a:xfrm>
          <a:prstGeom prst="rect">
            <a:avLst/>
          </a:prstGeom>
          <a:solidFill>
            <a:srgbClr val="4F4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19" name="Picture 18">
            <a:extLst>
              <a:ext uri="{FF2B5EF4-FFF2-40B4-BE49-F238E27FC236}">
                <a16:creationId xmlns:a16="http://schemas.microsoft.com/office/drawing/2014/main" id="{D8FC60AC-D593-C5CF-42C9-A3AAC4BF66A2}"/>
              </a:ext>
            </a:extLst>
          </p:cNvPr>
          <p:cNvPicPr>
            <a:picLocks noChangeAspect="1"/>
          </p:cNvPicPr>
          <p:nvPr/>
        </p:nvPicPr>
        <p:blipFill rotWithShape="1">
          <a:blip r:embed="rId3"/>
          <a:srcRect b="4000"/>
          <a:stretch/>
        </p:blipFill>
        <p:spPr>
          <a:xfrm>
            <a:off x="4572000" y="727075"/>
            <a:ext cx="2006600" cy="1247775"/>
          </a:xfrm>
          <a:prstGeom prst="rect">
            <a:avLst/>
          </a:prstGeom>
        </p:spPr>
      </p:pic>
      <p:pic>
        <p:nvPicPr>
          <p:cNvPr id="15" name="Picture 14">
            <a:extLst>
              <a:ext uri="{FF2B5EF4-FFF2-40B4-BE49-F238E27FC236}">
                <a16:creationId xmlns:a16="http://schemas.microsoft.com/office/drawing/2014/main" id="{257DDE1B-4271-2757-EF16-37C8787EA0BB}"/>
              </a:ext>
            </a:extLst>
          </p:cNvPr>
          <p:cNvPicPr>
            <a:picLocks noChangeAspect="1"/>
          </p:cNvPicPr>
          <p:nvPr/>
        </p:nvPicPr>
        <p:blipFill>
          <a:blip r:embed="rId4"/>
          <a:stretch>
            <a:fillRect/>
          </a:stretch>
        </p:blipFill>
        <p:spPr>
          <a:xfrm>
            <a:off x="6643688" y="727075"/>
            <a:ext cx="2020888" cy="1247775"/>
          </a:xfrm>
          <a:prstGeom prst="rect">
            <a:avLst/>
          </a:prstGeom>
        </p:spPr>
      </p:pic>
      <p:pic>
        <p:nvPicPr>
          <p:cNvPr id="17" name="Picture 16">
            <a:extLst>
              <a:ext uri="{FF2B5EF4-FFF2-40B4-BE49-F238E27FC236}">
                <a16:creationId xmlns:a16="http://schemas.microsoft.com/office/drawing/2014/main" id="{6BC0A20F-2633-FBE0-BBBF-4BB620702B4E}"/>
              </a:ext>
            </a:extLst>
          </p:cNvPr>
          <p:cNvPicPr>
            <a:picLocks noChangeAspect="1"/>
          </p:cNvPicPr>
          <p:nvPr/>
        </p:nvPicPr>
        <p:blipFill rotWithShape="1">
          <a:blip r:embed="rId5"/>
          <a:srcRect b="5618"/>
          <a:stretch/>
        </p:blipFill>
        <p:spPr>
          <a:xfrm>
            <a:off x="4572000" y="2039938"/>
            <a:ext cx="1979613" cy="1292225"/>
          </a:xfrm>
          <a:prstGeom prst="rect">
            <a:avLst/>
          </a:prstGeom>
        </p:spPr>
      </p:pic>
      <p:pic>
        <p:nvPicPr>
          <p:cNvPr id="13" name="Picture 12">
            <a:extLst>
              <a:ext uri="{FF2B5EF4-FFF2-40B4-BE49-F238E27FC236}">
                <a16:creationId xmlns:a16="http://schemas.microsoft.com/office/drawing/2014/main" id="{6EABE303-712D-6777-935D-6C838112AB0C}"/>
              </a:ext>
            </a:extLst>
          </p:cNvPr>
          <p:cNvPicPr>
            <a:picLocks noChangeAspect="1"/>
          </p:cNvPicPr>
          <p:nvPr/>
        </p:nvPicPr>
        <p:blipFill rotWithShape="1">
          <a:blip r:embed="rId6"/>
          <a:srcRect/>
          <a:stretch/>
        </p:blipFill>
        <p:spPr>
          <a:xfrm>
            <a:off x="4572000" y="3398838"/>
            <a:ext cx="1979613" cy="1323975"/>
          </a:xfrm>
          <a:prstGeom prst="rect">
            <a:avLst/>
          </a:prstGeom>
        </p:spPr>
      </p:pic>
      <p:pic>
        <p:nvPicPr>
          <p:cNvPr id="11" name="Picture 10">
            <a:extLst>
              <a:ext uri="{FF2B5EF4-FFF2-40B4-BE49-F238E27FC236}">
                <a16:creationId xmlns:a16="http://schemas.microsoft.com/office/drawing/2014/main" id="{61933B15-7E6E-55C2-3B58-A5AB79011561}"/>
              </a:ext>
            </a:extLst>
          </p:cNvPr>
          <p:cNvPicPr>
            <a:picLocks noChangeAspect="1"/>
          </p:cNvPicPr>
          <p:nvPr/>
        </p:nvPicPr>
        <p:blipFill>
          <a:blip r:embed="rId7"/>
          <a:stretch>
            <a:fillRect/>
          </a:stretch>
        </p:blipFill>
        <p:spPr>
          <a:xfrm>
            <a:off x="4572000" y="4789488"/>
            <a:ext cx="1979613" cy="1343025"/>
          </a:xfrm>
          <a:prstGeom prst="rect">
            <a:avLst/>
          </a:prstGeom>
        </p:spPr>
      </p:pic>
      <p:pic>
        <p:nvPicPr>
          <p:cNvPr id="9" name="Picture 8">
            <a:extLst>
              <a:ext uri="{FF2B5EF4-FFF2-40B4-BE49-F238E27FC236}">
                <a16:creationId xmlns:a16="http://schemas.microsoft.com/office/drawing/2014/main" id="{5F262071-E555-2D0D-84EB-A56E92CF787F}"/>
              </a:ext>
            </a:extLst>
          </p:cNvPr>
          <p:cNvPicPr>
            <a:picLocks noChangeAspect="1"/>
          </p:cNvPicPr>
          <p:nvPr/>
        </p:nvPicPr>
        <p:blipFill>
          <a:blip r:embed="rId8"/>
          <a:stretch>
            <a:fillRect/>
          </a:stretch>
        </p:blipFill>
        <p:spPr>
          <a:xfrm>
            <a:off x="6616700" y="2039938"/>
            <a:ext cx="2049463" cy="1436688"/>
          </a:xfrm>
          <a:prstGeom prst="rect">
            <a:avLst/>
          </a:prstGeom>
        </p:spPr>
      </p:pic>
      <p:pic>
        <p:nvPicPr>
          <p:cNvPr id="7" name="Picture 6">
            <a:extLst>
              <a:ext uri="{FF2B5EF4-FFF2-40B4-BE49-F238E27FC236}">
                <a16:creationId xmlns:a16="http://schemas.microsoft.com/office/drawing/2014/main" id="{57EAB81D-785C-DDA5-31AE-7F8DD006432D}"/>
              </a:ext>
            </a:extLst>
          </p:cNvPr>
          <p:cNvPicPr>
            <a:picLocks noChangeAspect="1"/>
          </p:cNvPicPr>
          <p:nvPr/>
        </p:nvPicPr>
        <p:blipFill>
          <a:blip r:embed="rId9"/>
          <a:stretch>
            <a:fillRect/>
          </a:stretch>
        </p:blipFill>
        <p:spPr>
          <a:xfrm>
            <a:off x="6616700" y="3543300"/>
            <a:ext cx="2049463" cy="1363663"/>
          </a:xfrm>
          <a:prstGeom prst="rect">
            <a:avLst/>
          </a:prstGeom>
        </p:spPr>
      </p:pic>
      <p:pic>
        <p:nvPicPr>
          <p:cNvPr id="5" name="Picture 4">
            <a:extLst>
              <a:ext uri="{FF2B5EF4-FFF2-40B4-BE49-F238E27FC236}">
                <a16:creationId xmlns:a16="http://schemas.microsoft.com/office/drawing/2014/main" id="{3BBE2A24-3FD4-9472-5B64-1C9873955D9E}"/>
              </a:ext>
            </a:extLst>
          </p:cNvPr>
          <p:cNvPicPr>
            <a:picLocks noChangeAspect="1"/>
          </p:cNvPicPr>
          <p:nvPr/>
        </p:nvPicPr>
        <p:blipFill>
          <a:blip r:embed="rId10"/>
          <a:stretch>
            <a:fillRect/>
          </a:stretch>
        </p:blipFill>
        <p:spPr>
          <a:xfrm>
            <a:off x="6616700" y="4972050"/>
            <a:ext cx="2049463" cy="1158875"/>
          </a:xfrm>
          <a:prstGeom prst="rect">
            <a:avLst/>
          </a:prstGeom>
        </p:spPr>
      </p:pic>
      <p:sp>
        <p:nvSpPr>
          <p:cNvPr id="2" name="Title 1">
            <a:extLst>
              <a:ext uri="{FF2B5EF4-FFF2-40B4-BE49-F238E27FC236}">
                <a16:creationId xmlns:a16="http://schemas.microsoft.com/office/drawing/2014/main" id="{AA7FEE6A-41AF-929F-AC11-EF88896D3023}"/>
              </a:ext>
            </a:extLst>
          </p:cNvPr>
          <p:cNvSpPr>
            <a:spLocks noGrp="1"/>
          </p:cNvSpPr>
          <p:nvPr>
            <p:ph type="title"/>
          </p:nvPr>
        </p:nvSpPr>
        <p:spPr>
          <a:xfrm>
            <a:off x="466221" y="640080"/>
            <a:ext cx="3168968" cy="5578816"/>
          </a:xfrm>
        </p:spPr>
        <p:txBody>
          <a:bodyPr vert="horz" lIns="91440" tIns="45720" rIns="91440" bIns="45720" rtlCol="0" anchor="ctr">
            <a:normAutofit/>
          </a:bodyPr>
          <a:lstStyle/>
          <a:p>
            <a:pPr defTabSz="914400">
              <a:lnSpc>
                <a:spcPct val="90000"/>
              </a:lnSpc>
            </a:pPr>
            <a:r>
              <a:rPr lang="en-US" sz="4400" b="1" u="sng" kern="1200" err="1">
                <a:solidFill>
                  <a:srgbClr val="FFFFFF"/>
                </a:solidFill>
                <a:latin typeface="Source Sans Pro" panose="020B0503030403020204" pitchFamily="34" charset="0"/>
                <a:ea typeface="Source Sans Pro" panose="020B0503030403020204" pitchFamily="34" charset="0"/>
                <a:cs typeface="+mj-cs"/>
              </a:rPr>
              <a:t>Tidyverse</a:t>
            </a:r>
            <a:br>
              <a:rPr lang="en-US" sz="4400" b="1" u="sng" kern="1200">
                <a:solidFill>
                  <a:srgbClr val="FFFFFF"/>
                </a:solidFill>
                <a:latin typeface="Source Sans Pro" panose="020B0503030403020204" pitchFamily="34" charset="0"/>
                <a:ea typeface="Source Sans Pro" panose="020B0503030403020204" pitchFamily="34" charset="0"/>
                <a:cs typeface="+mj-cs"/>
              </a:rPr>
            </a:br>
            <a:br>
              <a:rPr lang="en-US" sz="4400">
                <a:solidFill>
                  <a:srgbClr val="FFFFFF"/>
                </a:solidFill>
                <a:latin typeface="Source Sans Pro" panose="020B0503030403020204" pitchFamily="34" charset="0"/>
                <a:ea typeface="Source Sans Pro" panose="020B0503030403020204" pitchFamily="34" charset="0"/>
                <a:cs typeface="+mj-cs"/>
              </a:rPr>
            </a:br>
            <a:r>
              <a:rPr lang="en-US" sz="4400">
                <a:solidFill>
                  <a:srgbClr val="FFFFFF"/>
                </a:solidFill>
                <a:latin typeface="Source Sans Pro" panose="020B0503030403020204" pitchFamily="34" charset="0"/>
                <a:ea typeface="Source Sans Pro" panose="020B0503030403020204" pitchFamily="34" charset="0"/>
                <a:cs typeface="+mj-cs"/>
              </a:rPr>
              <a:t>Integrated collection of R packages designed for data science</a:t>
            </a:r>
            <a:endParaRPr lang="en-US" sz="4400" kern="1200">
              <a:solidFill>
                <a:srgbClr val="FFFFFF"/>
              </a:solidFill>
              <a:latin typeface="Source Sans Pro" panose="020B0503030403020204" pitchFamily="34" charset="0"/>
              <a:ea typeface="Source Sans Pro" panose="020B0503030403020204" pitchFamily="34" charset="0"/>
              <a:cs typeface="+mj-cs"/>
            </a:endParaRPr>
          </a:p>
        </p:txBody>
      </p:sp>
      <p:sp>
        <p:nvSpPr>
          <p:cNvPr id="22" name="Rectangle 21">
            <a:extLst>
              <a:ext uri="{FF2B5EF4-FFF2-40B4-BE49-F238E27FC236}">
                <a16:creationId xmlns:a16="http://schemas.microsoft.com/office/drawing/2014/main" id="{06B87B40-DA8A-6F96-2E3A-A871A1C07221}"/>
              </a:ext>
            </a:extLst>
          </p:cNvPr>
          <p:cNvSpPr/>
          <p:nvPr/>
        </p:nvSpPr>
        <p:spPr>
          <a:xfrm flipV="1">
            <a:off x="6616700" y="2039938"/>
            <a:ext cx="2047876" cy="2932112"/>
          </a:xfrm>
          <a:prstGeom prst="rect">
            <a:avLst/>
          </a:prstGeom>
          <a:noFill/>
          <a:ln w="762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0372865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C840C-4621-24F0-9096-D94BB38A3FD0}"/>
              </a:ext>
            </a:extLst>
          </p:cNvPr>
          <p:cNvSpPr>
            <a:spLocks noGrp="1"/>
          </p:cNvSpPr>
          <p:nvPr>
            <p:ph type="ctrTitle"/>
          </p:nvPr>
        </p:nvSpPr>
        <p:spPr>
          <a:xfrm>
            <a:off x="685800" y="1474787"/>
            <a:ext cx="7772400" cy="1470025"/>
          </a:xfrm>
        </p:spPr>
        <p:txBody>
          <a:bodyPr/>
          <a:lstStyle/>
          <a:p>
            <a:r>
              <a:rPr lang="en-US">
                <a:solidFill>
                  <a:schemeClr val="tx1"/>
                </a:solidFill>
              </a:rPr>
              <a:t>Importing Data into R with </a:t>
            </a:r>
            <a:br>
              <a:rPr lang="en-US">
                <a:solidFill>
                  <a:schemeClr val="tx1"/>
                </a:solidFill>
              </a:rPr>
            </a:br>
            <a:r>
              <a:rPr lang="en-US" b="1" err="1">
                <a:solidFill>
                  <a:schemeClr val="tx1"/>
                </a:solidFill>
              </a:rPr>
              <a:t>readr</a:t>
            </a:r>
            <a:r>
              <a:rPr lang="en-US" b="1">
                <a:solidFill>
                  <a:schemeClr val="tx1"/>
                </a:solidFill>
              </a:rPr>
              <a:t> </a:t>
            </a:r>
            <a:r>
              <a:rPr lang="en-US">
                <a:solidFill>
                  <a:schemeClr val="tx1"/>
                </a:solidFill>
              </a:rPr>
              <a:t>and </a:t>
            </a:r>
            <a:r>
              <a:rPr lang="en-US" b="1" err="1">
                <a:solidFill>
                  <a:schemeClr val="tx1"/>
                </a:solidFill>
              </a:rPr>
              <a:t>readxl</a:t>
            </a:r>
            <a:endParaRPr lang="en-US" b="1">
              <a:solidFill>
                <a:schemeClr val="tx1"/>
              </a:solidFill>
            </a:endParaRPr>
          </a:p>
        </p:txBody>
      </p:sp>
      <p:pic>
        <p:nvPicPr>
          <p:cNvPr id="3" name="Picture 2">
            <a:extLst>
              <a:ext uri="{FF2B5EF4-FFF2-40B4-BE49-F238E27FC236}">
                <a16:creationId xmlns:a16="http://schemas.microsoft.com/office/drawing/2014/main" id="{8842AD1B-8A4A-4806-AB82-90CD0A47743D}"/>
              </a:ext>
            </a:extLst>
          </p:cNvPr>
          <p:cNvPicPr>
            <a:picLocks noChangeAspect="1"/>
          </p:cNvPicPr>
          <p:nvPr/>
        </p:nvPicPr>
        <p:blipFill>
          <a:blip r:embed="rId3"/>
          <a:stretch>
            <a:fillRect/>
          </a:stretch>
        </p:blipFill>
        <p:spPr>
          <a:xfrm>
            <a:off x="5758543" y="2855277"/>
            <a:ext cx="2286000" cy="2647950"/>
          </a:xfrm>
          <a:prstGeom prst="rect">
            <a:avLst/>
          </a:prstGeom>
        </p:spPr>
      </p:pic>
      <p:sp>
        <p:nvSpPr>
          <p:cNvPr id="5" name="TextBox 4">
            <a:extLst>
              <a:ext uri="{FF2B5EF4-FFF2-40B4-BE49-F238E27FC236}">
                <a16:creationId xmlns:a16="http://schemas.microsoft.com/office/drawing/2014/main" id="{5C8AF588-0579-CBCC-1966-64A762399F65}"/>
              </a:ext>
            </a:extLst>
          </p:cNvPr>
          <p:cNvSpPr txBox="1"/>
          <p:nvPr/>
        </p:nvSpPr>
        <p:spPr>
          <a:xfrm>
            <a:off x="2184400" y="5503227"/>
            <a:ext cx="4572000" cy="400110"/>
          </a:xfrm>
          <a:prstGeom prst="rect">
            <a:avLst/>
          </a:prstGeom>
          <a:noFill/>
        </p:spPr>
        <p:txBody>
          <a:bodyPr wrap="square">
            <a:spAutoFit/>
          </a:bodyPr>
          <a:lstStyle/>
          <a:p>
            <a:pPr algn="ctr"/>
            <a:r>
              <a:rPr lang="en-US" sz="2000" err="1">
                <a:latin typeface="Arial" panose="020B0604020202020204" pitchFamily="34" charset="0"/>
                <a:cs typeface="Arial" panose="020B0604020202020204" pitchFamily="34" charset="0"/>
                <a:hlinkClick r:id="rId4"/>
              </a:rPr>
              <a:t>Github</a:t>
            </a:r>
            <a:r>
              <a:rPr lang="en-US" sz="2000">
                <a:latin typeface="Arial" panose="020B0604020202020204" pitchFamily="34" charset="0"/>
                <a:cs typeface="Arial" panose="020B0604020202020204" pitchFamily="34" charset="0"/>
                <a:hlinkClick r:id="rId4"/>
              </a:rPr>
              <a:t> </a:t>
            </a:r>
            <a:r>
              <a:rPr lang="en-US" sz="2000" err="1">
                <a:latin typeface="Arial" panose="020B0604020202020204" pitchFamily="34" charset="0"/>
                <a:cs typeface="Arial" panose="020B0604020202020204" pitchFamily="34" charset="0"/>
                <a:hlinkClick r:id="rId4"/>
              </a:rPr>
              <a:t>cheatsheet</a:t>
            </a:r>
            <a:endParaRPr lang="en-US" sz="200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55D4305C-AB89-7534-7202-1EACFCF05501}"/>
              </a:ext>
            </a:extLst>
          </p:cNvPr>
          <p:cNvPicPr>
            <a:picLocks noChangeAspect="1"/>
          </p:cNvPicPr>
          <p:nvPr/>
        </p:nvPicPr>
        <p:blipFill>
          <a:blip r:embed="rId5"/>
          <a:stretch>
            <a:fillRect/>
          </a:stretch>
        </p:blipFill>
        <p:spPr>
          <a:xfrm>
            <a:off x="1099458" y="2855277"/>
            <a:ext cx="2286000" cy="2647950"/>
          </a:xfrm>
          <a:prstGeom prst="rect">
            <a:avLst/>
          </a:prstGeom>
        </p:spPr>
      </p:pic>
    </p:spTree>
    <p:extLst>
      <p:ext uri="{BB962C8B-B14F-4D97-AF65-F5344CB8AC3E}">
        <p14:creationId xmlns:p14="http://schemas.microsoft.com/office/powerpoint/2010/main" val="282062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6CBFA-F472-84BA-CE92-E6C328AF5ACC}"/>
              </a:ext>
            </a:extLst>
          </p:cNvPr>
          <p:cNvSpPr>
            <a:spLocks noGrp="1"/>
          </p:cNvSpPr>
          <p:nvPr>
            <p:ph type="title"/>
          </p:nvPr>
        </p:nvSpPr>
        <p:spPr>
          <a:xfrm>
            <a:off x="457200" y="85835"/>
            <a:ext cx="8229600" cy="1143000"/>
          </a:xfrm>
        </p:spPr>
        <p:txBody>
          <a:bodyPr>
            <a:normAutofit/>
          </a:bodyPr>
          <a:lstStyle/>
          <a:p>
            <a:r>
              <a:rPr lang="en-US" sz="5400"/>
              <a:t>File Paths</a:t>
            </a:r>
          </a:p>
        </p:txBody>
      </p:sp>
      <p:sp>
        <p:nvSpPr>
          <p:cNvPr id="3" name="Content Placeholder 2">
            <a:extLst>
              <a:ext uri="{FF2B5EF4-FFF2-40B4-BE49-F238E27FC236}">
                <a16:creationId xmlns:a16="http://schemas.microsoft.com/office/drawing/2014/main" id="{AAD4867D-701D-B5F2-D5A0-0014E71EA061}"/>
              </a:ext>
            </a:extLst>
          </p:cNvPr>
          <p:cNvSpPr>
            <a:spLocks noGrp="1"/>
          </p:cNvSpPr>
          <p:nvPr>
            <p:ph idx="1"/>
          </p:nvPr>
        </p:nvSpPr>
        <p:spPr>
          <a:xfrm>
            <a:off x="105836" y="1400706"/>
            <a:ext cx="9038164" cy="5299227"/>
          </a:xfrm>
        </p:spPr>
        <p:txBody>
          <a:bodyPr>
            <a:normAutofit lnSpcReduction="10000"/>
          </a:bodyPr>
          <a:lstStyle/>
          <a:p>
            <a:r>
              <a:rPr lang="en-US">
                <a:latin typeface="Source Sans Pro" panose="020B0503030403020204" pitchFamily="34" charset="0"/>
                <a:ea typeface="Source Sans Pro" panose="020B0503030403020204" pitchFamily="34" charset="0"/>
              </a:rPr>
              <a:t>File Path – list of directory names that leads to the file of interest</a:t>
            </a:r>
          </a:p>
          <a:p>
            <a:pPr lvl="1"/>
            <a:r>
              <a:rPr lang="en-US" i="1">
                <a:latin typeface="Source Sans Pro" panose="020B0503030403020204" pitchFamily="34" charset="0"/>
                <a:ea typeface="Source Sans Pro" panose="020B0503030403020204" pitchFamily="34" charset="0"/>
              </a:rPr>
              <a:t>Full path </a:t>
            </a:r>
            <a:r>
              <a:rPr lang="en-US">
                <a:latin typeface="Source Sans Pro" panose="020B0503030403020204" pitchFamily="34" charset="0"/>
                <a:ea typeface="Source Sans Pro" panose="020B0503030403020204" pitchFamily="34" charset="0"/>
              </a:rPr>
              <a:t>– includes the root directory in the file path</a:t>
            </a:r>
          </a:p>
          <a:p>
            <a:pPr lvl="2"/>
            <a:r>
              <a:rPr lang="en-US">
                <a:solidFill>
                  <a:schemeClr val="bg1"/>
                </a:solidFill>
                <a:highlight>
                  <a:srgbClr val="000000"/>
                </a:highlight>
                <a:latin typeface="Consolas" panose="020B0609020204030204" pitchFamily="49" charset="0"/>
                <a:ea typeface="Source Sans Pro" panose="020B0503030403020204" pitchFamily="34" charset="0"/>
              </a:rPr>
              <a:t>iris &lt;- read.csv(“C:/temp/2023_Data_Wrangling_tdyr_dplyr/Workshop”)</a:t>
            </a:r>
            <a:endParaRPr lang="en-US">
              <a:solidFill>
                <a:schemeClr val="bg1"/>
              </a:solidFill>
              <a:highlight>
                <a:srgbClr val="000000"/>
              </a:highlight>
              <a:latin typeface="Source Sans Pro" panose="020B0503030403020204" pitchFamily="34" charset="0"/>
              <a:ea typeface="Source Sans Pro" panose="020B0503030403020204" pitchFamily="34" charset="0"/>
            </a:endParaRPr>
          </a:p>
          <a:p>
            <a:pPr lvl="1"/>
            <a:r>
              <a:rPr lang="en-US" i="1">
                <a:latin typeface="Source Sans Pro" panose="020B0503030403020204" pitchFamily="34" charset="0"/>
                <a:ea typeface="Source Sans Pro" panose="020B0503030403020204" pitchFamily="34" charset="0"/>
              </a:rPr>
              <a:t>Relative path</a:t>
            </a:r>
            <a:r>
              <a:rPr lang="en-US">
                <a:latin typeface="Source Sans Pro" panose="020B0503030403020204" pitchFamily="34" charset="0"/>
                <a:ea typeface="Source Sans Pro" panose="020B0503030403020204" pitchFamily="34" charset="0"/>
              </a:rPr>
              <a:t> – only includes the information within the working directory</a:t>
            </a:r>
          </a:p>
          <a:p>
            <a:pPr lvl="2"/>
            <a:r>
              <a:rPr lang="en-US" err="1">
                <a:solidFill>
                  <a:schemeClr val="bg1"/>
                </a:solidFill>
                <a:highlight>
                  <a:srgbClr val="000000"/>
                </a:highlight>
                <a:latin typeface="Consolas" panose="020B0609020204030204" pitchFamily="49" charset="0"/>
                <a:ea typeface="Source Sans Pro" panose="020B0503030403020204" pitchFamily="34" charset="0"/>
              </a:rPr>
              <a:t>data.frame</a:t>
            </a:r>
            <a:r>
              <a:rPr lang="en-US">
                <a:solidFill>
                  <a:schemeClr val="bg1"/>
                </a:solidFill>
                <a:highlight>
                  <a:srgbClr val="000000"/>
                </a:highlight>
                <a:latin typeface="Consolas" panose="020B0609020204030204" pitchFamily="49" charset="0"/>
                <a:ea typeface="Source Sans Pro" panose="020B0503030403020204" pitchFamily="34" charset="0"/>
              </a:rPr>
              <a:t> &lt;- read.csv(“iris.csv”)</a:t>
            </a:r>
            <a:endParaRPr lang="en-US">
              <a:solidFill>
                <a:schemeClr val="bg1"/>
              </a:solidFill>
              <a:highlight>
                <a:srgbClr val="000000"/>
              </a:highlight>
              <a:latin typeface="Source Sans Pro" panose="020B0503030403020204" pitchFamily="34" charset="0"/>
              <a:ea typeface="Source Sans Pro" panose="020B0503030403020204" pitchFamily="34" charset="0"/>
            </a:endParaRPr>
          </a:p>
          <a:p>
            <a:r>
              <a:rPr lang="en-US">
                <a:latin typeface="Source Sans Pro" panose="020B0503030403020204" pitchFamily="34" charset="0"/>
                <a:ea typeface="Source Sans Pro" panose="020B0503030403020204" pitchFamily="34" charset="0"/>
              </a:rPr>
              <a:t>Other helpful functions:</a:t>
            </a:r>
          </a:p>
          <a:p>
            <a:pPr lvl="1"/>
            <a:r>
              <a:rPr lang="en-US" err="1">
                <a:solidFill>
                  <a:schemeClr val="bg1"/>
                </a:solidFill>
                <a:highlight>
                  <a:srgbClr val="000000"/>
                </a:highlight>
                <a:latin typeface="Consolas" panose="020B0609020204030204" pitchFamily="49" charset="0"/>
                <a:ea typeface="Source Sans Pro" panose="020B0503030403020204" pitchFamily="34" charset="0"/>
              </a:rPr>
              <a:t>list.files</a:t>
            </a:r>
            <a:r>
              <a:rPr lang="en-US">
                <a:solidFill>
                  <a:schemeClr val="bg1"/>
                </a:solidFill>
                <a:highlight>
                  <a:srgbClr val="000000"/>
                </a:highlight>
                <a:latin typeface="Consolas" panose="020B0609020204030204" pitchFamily="49" charset="0"/>
                <a:ea typeface="Source Sans Pro" panose="020B0503030403020204" pitchFamily="34" charset="0"/>
              </a:rPr>
              <a:t>(</a:t>
            </a:r>
            <a:r>
              <a:rPr lang="en-US" err="1">
                <a:solidFill>
                  <a:schemeClr val="bg1"/>
                </a:solidFill>
                <a:highlight>
                  <a:srgbClr val="000000"/>
                </a:highlight>
                <a:latin typeface="Consolas" panose="020B0609020204030204" pitchFamily="49" charset="0"/>
                <a:ea typeface="Source Sans Pro" panose="020B0503030403020204" pitchFamily="34" charset="0"/>
              </a:rPr>
              <a:t>fullpath</a:t>
            </a:r>
            <a:r>
              <a:rPr lang="en-US">
                <a:solidFill>
                  <a:schemeClr val="bg1"/>
                </a:solidFill>
                <a:highlight>
                  <a:srgbClr val="000000"/>
                </a:highlight>
                <a:latin typeface="Consolas" panose="020B0609020204030204" pitchFamily="49" charset="0"/>
                <a:ea typeface="Source Sans Pro" panose="020B0503030403020204" pitchFamily="34" charset="0"/>
              </a:rPr>
              <a:t>)</a:t>
            </a:r>
          </a:p>
          <a:p>
            <a:pPr lvl="2"/>
            <a:r>
              <a:rPr lang="en-US">
                <a:latin typeface="Source Sans Pro" panose="020B0503030403020204" pitchFamily="34" charset="0"/>
                <a:ea typeface="Source Sans Pro" panose="020B0503030403020204" pitchFamily="34" charset="0"/>
              </a:rPr>
              <a:t>Lists all of the files in a given working directory</a:t>
            </a:r>
          </a:p>
          <a:p>
            <a:pPr lvl="1"/>
            <a:r>
              <a:rPr lang="en-US" err="1">
                <a:solidFill>
                  <a:schemeClr val="bg1"/>
                </a:solidFill>
                <a:highlight>
                  <a:srgbClr val="000000"/>
                </a:highlight>
                <a:latin typeface="Consolas" panose="020B0609020204030204" pitchFamily="49" charset="0"/>
                <a:ea typeface="Source Sans Pro" panose="020B0503030403020204" pitchFamily="34" charset="0"/>
              </a:rPr>
              <a:t>file.copy</a:t>
            </a:r>
            <a:r>
              <a:rPr lang="en-US">
                <a:solidFill>
                  <a:schemeClr val="bg1"/>
                </a:solidFill>
                <a:highlight>
                  <a:srgbClr val="000000"/>
                </a:highlight>
                <a:latin typeface="Consolas" panose="020B0609020204030204" pitchFamily="49" charset="0"/>
                <a:ea typeface="Source Sans Pro" panose="020B0503030403020204" pitchFamily="34" charset="0"/>
              </a:rPr>
              <a:t>(</a:t>
            </a:r>
            <a:r>
              <a:rPr lang="en-US" err="1">
                <a:solidFill>
                  <a:schemeClr val="bg1"/>
                </a:solidFill>
                <a:highlight>
                  <a:srgbClr val="000000"/>
                </a:highlight>
                <a:latin typeface="Consolas" panose="020B0609020204030204" pitchFamily="49" charset="0"/>
                <a:ea typeface="Source Sans Pro" panose="020B0503030403020204" pitchFamily="34" charset="0"/>
              </a:rPr>
              <a:t>fullpath</a:t>
            </a:r>
            <a:r>
              <a:rPr lang="en-US">
                <a:solidFill>
                  <a:schemeClr val="bg1"/>
                </a:solidFill>
                <a:highlight>
                  <a:srgbClr val="000000"/>
                </a:highlight>
                <a:latin typeface="Consolas" panose="020B0609020204030204" pitchFamily="49" charset="0"/>
                <a:ea typeface="Source Sans Pro" panose="020B0503030403020204" pitchFamily="34" charset="0"/>
              </a:rPr>
              <a:t>, filename)</a:t>
            </a:r>
          </a:p>
          <a:p>
            <a:pPr lvl="2"/>
            <a:r>
              <a:rPr lang="en-US">
                <a:latin typeface="Source Sans Pro" panose="020B0503030403020204" pitchFamily="34" charset="0"/>
                <a:ea typeface="Source Sans Pro" panose="020B0503030403020204" pitchFamily="34" charset="0"/>
              </a:rPr>
              <a:t>Enables user to copy file of interest to a specified working directory</a:t>
            </a:r>
          </a:p>
          <a:p>
            <a:pPr lvl="1"/>
            <a:r>
              <a:rPr lang="en-US" err="1">
                <a:solidFill>
                  <a:schemeClr val="bg1"/>
                </a:solidFill>
                <a:highlight>
                  <a:srgbClr val="000000"/>
                </a:highlight>
                <a:latin typeface="Consolas" panose="020B0609020204030204" pitchFamily="49" charset="0"/>
                <a:ea typeface="Source Sans Pro" panose="020B0503030403020204" pitchFamily="34" charset="0"/>
              </a:rPr>
              <a:t>file.exist</a:t>
            </a:r>
            <a:r>
              <a:rPr lang="en-US">
                <a:solidFill>
                  <a:schemeClr val="bg1"/>
                </a:solidFill>
                <a:highlight>
                  <a:srgbClr val="000000"/>
                </a:highlight>
                <a:latin typeface="Consolas" panose="020B0609020204030204" pitchFamily="49" charset="0"/>
                <a:ea typeface="Source Sans Pro" panose="020B0503030403020204" pitchFamily="34" charset="0"/>
              </a:rPr>
              <a:t>()</a:t>
            </a:r>
          </a:p>
          <a:p>
            <a:pPr lvl="2"/>
            <a:r>
              <a:rPr lang="en-US">
                <a:latin typeface="Source Sans Pro" panose="020B0503030403020204" pitchFamily="34" charset="0"/>
                <a:ea typeface="Source Sans Pro" panose="020B0503030403020204" pitchFamily="34" charset="0"/>
              </a:rPr>
              <a:t>Checks to see if the file of interest exists within a given path, returns a TRUE/ FALSE</a:t>
            </a:r>
          </a:p>
          <a:p>
            <a:pPr lvl="1"/>
            <a:r>
              <a:rPr lang="en-US" err="1">
                <a:solidFill>
                  <a:schemeClr val="bg1"/>
                </a:solidFill>
                <a:highlight>
                  <a:srgbClr val="000000"/>
                </a:highlight>
                <a:latin typeface="Consolas" panose="020B0609020204030204" pitchFamily="49" charset="0"/>
                <a:ea typeface="Source Sans Pro" panose="020B0503030403020204" pitchFamily="34" charset="0"/>
              </a:rPr>
              <a:t>read_lines</a:t>
            </a:r>
            <a:r>
              <a:rPr lang="en-US">
                <a:solidFill>
                  <a:schemeClr val="bg1"/>
                </a:solidFill>
                <a:highlight>
                  <a:srgbClr val="000000"/>
                </a:highlight>
                <a:latin typeface="Consolas" panose="020B0609020204030204" pitchFamily="49" charset="0"/>
                <a:ea typeface="Source Sans Pro" panose="020B0503030403020204" pitchFamily="34" charset="0"/>
              </a:rPr>
              <a:t>(filename, </a:t>
            </a:r>
            <a:r>
              <a:rPr lang="en-US" err="1">
                <a:solidFill>
                  <a:schemeClr val="bg1"/>
                </a:solidFill>
                <a:highlight>
                  <a:srgbClr val="000000"/>
                </a:highlight>
                <a:latin typeface="Consolas" panose="020B0609020204030204" pitchFamily="49" charset="0"/>
                <a:ea typeface="Source Sans Pro" panose="020B0503030403020204" pitchFamily="34" charset="0"/>
              </a:rPr>
              <a:t>n_max</a:t>
            </a:r>
            <a:r>
              <a:rPr lang="en-US">
                <a:solidFill>
                  <a:schemeClr val="bg1"/>
                </a:solidFill>
                <a:highlight>
                  <a:srgbClr val="000000"/>
                </a:highlight>
                <a:latin typeface="Consolas" panose="020B0609020204030204" pitchFamily="49" charset="0"/>
                <a:ea typeface="Source Sans Pro" panose="020B0503030403020204" pitchFamily="34" charset="0"/>
              </a:rPr>
              <a:t> = n)</a:t>
            </a:r>
          </a:p>
          <a:p>
            <a:pPr lvl="2"/>
            <a:r>
              <a:rPr lang="en-US">
                <a:latin typeface="Source Sans Pro" panose="020B0503030403020204" pitchFamily="34" charset="0"/>
                <a:ea typeface="Source Sans Pro" panose="020B0503030403020204" pitchFamily="34" charset="0"/>
              </a:rPr>
              <a:t>Displays the first </a:t>
            </a:r>
            <a:r>
              <a:rPr lang="en-US" i="1">
                <a:latin typeface="Source Sans Pro" panose="020B0503030403020204" pitchFamily="34" charset="0"/>
                <a:ea typeface="Source Sans Pro" panose="020B0503030403020204" pitchFamily="34" charset="0"/>
              </a:rPr>
              <a:t>n</a:t>
            </a:r>
            <a:r>
              <a:rPr lang="en-US">
                <a:latin typeface="Source Sans Pro" panose="020B0503030403020204" pitchFamily="34" charset="0"/>
                <a:ea typeface="Source Sans Pro" panose="020B0503030403020204" pitchFamily="34" charset="0"/>
              </a:rPr>
              <a:t> lines of a file</a:t>
            </a:r>
          </a:p>
        </p:txBody>
      </p:sp>
    </p:spTree>
    <p:extLst>
      <p:ext uri="{BB962C8B-B14F-4D97-AF65-F5344CB8AC3E}">
        <p14:creationId xmlns:p14="http://schemas.microsoft.com/office/powerpoint/2010/main" val="36713438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58FBB-179B-422C-0FA5-B3D589F122DE}"/>
              </a:ext>
            </a:extLst>
          </p:cNvPr>
          <p:cNvSpPr>
            <a:spLocks noGrp="1"/>
          </p:cNvSpPr>
          <p:nvPr>
            <p:ph type="title"/>
          </p:nvPr>
        </p:nvSpPr>
        <p:spPr>
          <a:xfrm>
            <a:off x="457200" y="83252"/>
            <a:ext cx="8229600" cy="1143000"/>
          </a:xfrm>
        </p:spPr>
        <p:txBody>
          <a:bodyPr/>
          <a:lstStyle/>
          <a:p>
            <a:r>
              <a:rPr lang="en-US"/>
              <a:t>Create a directory named Workshop</a:t>
            </a:r>
          </a:p>
        </p:txBody>
      </p:sp>
      <p:sp>
        <p:nvSpPr>
          <p:cNvPr id="3" name="Content Placeholder 2">
            <a:extLst>
              <a:ext uri="{FF2B5EF4-FFF2-40B4-BE49-F238E27FC236}">
                <a16:creationId xmlns:a16="http://schemas.microsoft.com/office/drawing/2014/main" id="{059AB47A-829C-543A-45D6-8677A525FA0B}"/>
              </a:ext>
            </a:extLst>
          </p:cNvPr>
          <p:cNvSpPr>
            <a:spLocks noGrp="1"/>
          </p:cNvSpPr>
          <p:nvPr>
            <p:ph idx="1"/>
          </p:nvPr>
        </p:nvSpPr>
        <p:spPr/>
        <p:txBody>
          <a:bodyPr/>
          <a:lstStyle/>
          <a:p>
            <a:pPr>
              <a:buFont typeface="Wingdings" panose="05000000000000000000" pitchFamily="2" charset="2"/>
              <a:buChar char="Ø"/>
            </a:pPr>
            <a:r>
              <a:rPr lang="en-US"/>
              <a:t>Create a new folder named “</a:t>
            </a:r>
            <a:r>
              <a:rPr lang="en-US" err="1"/>
              <a:t>DW_Workshop</a:t>
            </a:r>
            <a:r>
              <a:rPr lang="en-US"/>
              <a:t>”, this is where we will store </a:t>
            </a:r>
          </a:p>
          <a:p>
            <a:pPr>
              <a:buFont typeface="Wingdings" panose="05000000000000000000" pitchFamily="2" charset="2"/>
              <a:buChar char="Ø"/>
            </a:pPr>
            <a:r>
              <a:rPr lang="en-US"/>
              <a:t>Try to avoid file paths with spaces in them</a:t>
            </a:r>
          </a:p>
          <a:p>
            <a:pPr lvl="1">
              <a:buFont typeface="Wingdings" panose="05000000000000000000" pitchFamily="2" charset="2"/>
              <a:buChar char="§"/>
            </a:pPr>
            <a:r>
              <a:rPr lang="en-US"/>
              <a:t>Name directories using “_” to separate words</a:t>
            </a:r>
          </a:p>
          <a:p>
            <a:pPr>
              <a:buFont typeface="Wingdings" panose="05000000000000000000" pitchFamily="2" charset="2"/>
              <a:buChar char="Ø"/>
            </a:pPr>
            <a:r>
              <a:rPr lang="en-US"/>
              <a:t>Keep names concise </a:t>
            </a:r>
          </a:p>
          <a:p>
            <a:pPr>
              <a:buFont typeface="Wingdings" panose="05000000000000000000" pitchFamily="2" charset="2"/>
              <a:buChar char="Ø"/>
            </a:pPr>
            <a:endParaRPr lang="en-US"/>
          </a:p>
        </p:txBody>
      </p:sp>
    </p:spTree>
    <p:extLst>
      <p:ext uri="{BB962C8B-B14F-4D97-AF65-F5344CB8AC3E}">
        <p14:creationId xmlns:p14="http://schemas.microsoft.com/office/powerpoint/2010/main" val="29470896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6CBFA-F472-84BA-CE92-E6C328AF5ACC}"/>
              </a:ext>
            </a:extLst>
          </p:cNvPr>
          <p:cNvSpPr>
            <a:spLocks noGrp="1"/>
          </p:cNvSpPr>
          <p:nvPr>
            <p:ph type="title"/>
          </p:nvPr>
        </p:nvSpPr>
        <p:spPr>
          <a:xfrm>
            <a:off x="457200" y="85835"/>
            <a:ext cx="8229600" cy="1143000"/>
          </a:xfrm>
        </p:spPr>
        <p:txBody>
          <a:bodyPr>
            <a:normAutofit/>
          </a:bodyPr>
          <a:lstStyle/>
          <a:p>
            <a:r>
              <a:rPr lang="en-US" sz="5400"/>
              <a:t>Working Directory</a:t>
            </a:r>
          </a:p>
        </p:txBody>
      </p:sp>
      <p:sp>
        <p:nvSpPr>
          <p:cNvPr id="3" name="Content Placeholder 2">
            <a:extLst>
              <a:ext uri="{FF2B5EF4-FFF2-40B4-BE49-F238E27FC236}">
                <a16:creationId xmlns:a16="http://schemas.microsoft.com/office/drawing/2014/main" id="{AAD4867D-701D-B5F2-D5A0-0014E71EA061}"/>
              </a:ext>
            </a:extLst>
          </p:cNvPr>
          <p:cNvSpPr>
            <a:spLocks noGrp="1"/>
          </p:cNvSpPr>
          <p:nvPr>
            <p:ph idx="1"/>
          </p:nvPr>
        </p:nvSpPr>
        <p:spPr>
          <a:xfrm>
            <a:off x="105836" y="1400706"/>
            <a:ext cx="9038164" cy="5299227"/>
          </a:xfrm>
        </p:spPr>
        <p:txBody>
          <a:bodyPr>
            <a:normAutofit/>
          </a:bodyPr>
          <a:lstStyle/>
          <a:p>
            <a:r>
              <a:rPr lang="en-US"/>
              <a:t>Working Directory - the folder (directory) that R looks for information (i.e., datasets, images, scripts, etc.).</a:t>
            </a:r>
          </a:p>
          <a:p>
            <a:pPr lvl="1"/>
            <a:r>
              <a:rPr lang="en-US"/>
              <a:t>If the data isn’t in the working directory, then you will need the full file path to call the data</a:t>
            </a:r>
          </a:p>
          <a:p>
            <a:pPr lvl="1"/>
            <a:r>
              <a:rPr lang="en-US"/>
              <a:t>Changing your directory (see image below): </a:t>
            </a:r>
          </a:p>
          <a:p>
            <a:pPr lvl="2"/>
            <a:r>
              <a:rPr lang="en-US" err="1">
                <a:solidFill>
                  <a:schemeClr val="bg1"/>
                </a:solidFill>
                <a:highlight>
                  <a:srgbClr val="000000"/>
                </a:highlight>
                <a:latin typeface="Consolas" panose="020B0609020204030204" pitchFamily="49" charset="0"/>
              </a:rPr>
              <a:t>setwd</a:t>
            </a:r>
            <a:r>
              <a:rPr lang="en-US">
                <a:solidFill>
                  <a:schemeClr val="bg1"/>
                </a:solidFill>
                <a:highlight>
                  <a:srgbClr val="000000"/>
                </a:highlight>
                <a:latin typeface="Consolas" panose="020B0609020204030204" pitchFamily="49" charset="0"/>
              </a:rPr>
              <a:t>(file) #Do not paste file path. If you do, use “/” not “\”</a:t>
            </a:r>
          </a:p>
          <a:p>
            <a:pPr lvl="2"/>
            <a:r>
              <a:rPr lang="en-US" err="1">
                <a:solidFill>
                  <a:schemeClr val="bg1"/>
                </a:solidFill>
                <a:highlight>
                  <a:srgbClr val="000000"/>
                </a:highlight>
                <a:latin typeface="Consolas" panose="020B0609020204030204" pitchFamily="49" charset="0"/>
              </a:rPr>
              <a:t>getwd</a:t>
            </a:r>
            <a:r>
              <a:rPr lang="en-US">
                <a:solidFill>
                  <a:schemeClr val="bg1"/>
                </a:solidFill>
                <a:highlight>
                  <a:srgbClr val="000000"/>
                </a:highlight>
                <a:latin typeface="Consolas" panose="020B0609020204030204" pitchFamily="49" charset="0"/>
              </a:rPr>
              <a:t>() #Shows current working directory</a:t>
            </a:r>
          </a:p>
        </p:txBody>
      </p:sp>
      <p:pic>
        <p:nvPicPr>
          <p:cNvPr id="5" name="Picture 4">
            <a:extLst>
              <a:ext uri="{FF2B5EF4-FFF2-40B4-BE49-F238E27FC236}">
                <a16:creationId xmlns:a16="http://schemas.microsoft.com/office/drawing/2014/main" id="{945AECFF-6141-EE45-F096-A5B4D25807B7}"/>
              </a:ext>
            </a:extLst>
          </p:cNvPr>
          <p:cNvPicPr>
            <a:picLocks noChangeAspect="1"/>
          </p:cNvPicPr>
          <p:nvPr/>
        </p:nvPicPr>
        <p:blipFill>
          <a:blip r:embed="rId3"/>
          <a:stretch>
            <a:fillRect/>
          </a:stretch>
        </p:blipFill>
        <p:spPr>
          <a:xfrm>
            <a:off x="1862667" y="3983569"/>
            <a:ext cx="5950649" cy="2398865"/>
          </a:xfrm>
          <a:prstGeom prst="rect">
            <a:avLst/>
          </a:prstGeom>
        </p:spPr>
      </p:pic>
      <p:sp>
        <p:nvSpPr>
          <p:cNvPr id="6" name="Rectangle 5">
            <a:extLst>
              <a:ext uri="{FF2B5EF4-FFF2-40B4-BE49-F238E27FC236}">
                <a16:creationId xmlns:a16="http://schemas.microsoft.com/office/drawing/2014/main" id="{707CEE05-1E2C-8483-234C-AD8690851347}"/>
              </a:ext>
            </a:extLst>
          </p:cNvPr>
          <p:cNvSpPr/>
          <p:nvPr/>
        </p:nvSpPr>
        <p:spPr>
          <a:xfrm>
            <a:off x="5837766" y="5649382"/>
            <a:ext cx="1975550" cy="249767"/>
          </a:xfrm>
          <a:prstGeom prst="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70692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04CB5-4486-C328-FFB1-07DC41314B1A}"/>
              </a:ext>
            </a:extLst>
          </p:cNvPr>
          <p:cNvSpPr>
            <a:spLocks noGrp="1"/>
          </p:cNvSpPr>
          <p:nvPr>
            <p:ph type="title"/>
          </p:nvPr>
        </p:nvSpPr>
        <p:spPr>
          <a:xfrm>
            <a:off x="457200" y="52388"/>
            <a:ext cx="8229600" cy="1143000"/>
          </a:xfrm>
        </p:spPr>
        <p:txBody>
          <a:bodyPr>
            <a:noAutofit/>
          </a:bodyPr>
          <a:lstStyle/>
          <a:p>
            <a:r>
              <a:rPr lang="en-US" sz="4400"/>
              <a:t>Importing Files Using </a:t>
            </a:r>
            <a:r>
              <a:rPr lang="en-US" sz="4400" err="1"/>
              <a:t>readr</a:t>
            </a:r>
            <a:endParaRPr lang="en-US" sz="4400"/>
          </a:p>
        </p:txBody>
      </p:sp>
      <p:graphicFrame>
        <p:nvGraphicFramePr>
          <p:cNvPr id="4" name="Table 4">
            <a:extLst>
              <a:ext uri="{FF2B5EF4-FFF2-40B4-BE49-F238E27FC236}">
                <a16:creationId xmlns:a16="http://schemas.microsoft.com/office/drawing/2014/main" id="{C985C496-DE04-3C54-DD16-C9298F931AE0}"/>
              </a:ext>
            </a:extLst>
          </p:cNvPr>
          <p:cNvGraphicFramePr>
            <a:graphicFrameLocks noGrp="1"/>
          </p:cNvGraphicFramePr>
          <p:nvPr>
            <p:extLst>
              <p:ext uri="{D42A27DB-BD31-4B8C-83A1-F6EECF244321}">
                <p14:modId xmlns:p14="http://schemas.microsoft.com/office/powerpoint/2010/main" val="165346228"/>
              </p:ext>
            </p:extLst>
          </p:nvPr>
        </p:nvGraphicFramePr>
        <p:xfrm>
          <a:off x="612775" y="1538514"/>
          <a:ext cx="7918449" cy="4757066"/>
        </p:xfrm>
        <a:graphic>
          <a:graphicData uri="http://schemas.openxmlformats.org/drawingml/2006/table">
            <a:tbl>
              <a:tblPr firstRow="1" bandRow="1">
                <a:tableStyleId>{5C22544A-7EE6-4342-B048-85BDC9FD1C3A}</a:tableStyleId>
              </a:tblPr>
              <a:tblGrid>
                <a:gridCol w="2639483">
                  <a:extLst>
                    <a:ext uri="{9D8B030D-6E8A-4147-A177-3AD203B41FA5}">
                      <a16:colId xmlns:a16="http://schemas.microsoft.com/office/drawing/2014/main" val="1871402230"/>
                    </a:ext>
                  </a:extLst>
                </a:gridCol>
                <a:gridCol w="2639483">
                  <a:extLst>
                    <a:ext uri="{9D8B030D-6E8A-4147-A177-3AD203B41FA5}">
                      <a16:colId xmlns:a16="http://schemas.microsoft.com/office/drawing/2014/main" val="2291408566"/>
                    </a:ext>
                  </a:extLst>
                </a:gridCol>
                <a:gridCol w="2639483">
                  <a:extLst>
                    <a:ext uri="{9D8B030D-6E8A-4147-A177-3AD203B41FA5}">
                      <a16:colId xmlns:a16="http://schemas.microsoft.com/office/drawing/2014/main" val="1192893716"/>
                    </a:ext>
                  </a:extLst>
                </a:gridCol>
              </a:tblGrid>
              <a:tr h="668374">
                <a:tc>
                  <a:txBody>
                    <a:bodyPr/>
                    <a:lstStyle/>
                    <a:p>
                      <a:pPr algn="ctr"/>
                      <a:r>
                        <a:rPr lang="en-US" sz="2000"/>
                        <a:t>Function</a:t>
                      </a:r>
                    </a:p>
                  </a:txBody>
                  <a:tcPr anchor="ctr"/>
                </a:tc>
                <a:tc>
                  <a:txBody>
                    <a:bodyPr/>
                    <a:lstStyle/>
                    <a:p>
                      <a:pPr algn="ctr"/>
                      <a:r>
                        <a:rPr lang="en-US" sz="2000"/>
                        <a:t>File Format</a:t>
                      </a:r>
                    </a:p>
                  </a:txBody>
                  <a:tcPr anchor="ctr"/>
                </a:tc>
                <a:tc>
                  <a:txBody>
                    <a:bodyPr/>
                    <a:lstStyle/>
                    <a:p>
                      <a:pPr algn="ctr"/>
                      <a:r>
                        <a:rPr lang="en-US" sz="2000"/>
                        <a:t>Typical File Suffix</a:t>
                      </a:r>
                    </a:p>
                  </a:txBody>
                  <a:tcPr anchor="ctr"/>
                </a:tc>
                <a:extLst>
                  <a:ext uri="{0D108BD9-81ED-4DB2-BD59-A6C34878D82A}">
                    <a16:rowId xmlns:a16="http://schemas.microsoft.com/office/drawing/2014/main" val="386426283"/>
                  </a:ext>
                </a:extLst>
              </a:tr>
              <a:tr h="906426">
                <a:tc>
                  <a:txBody>
                    <a:bodyPr/>
                    <a:lstStyle/>
                    <a:p>
                      <a:pPr algn="ctr"/>
                      <a:r>
                        <a:rPr lang="en-US" sz="2000" err="1">
                          <a:solidFill>
                            <a:schemeClr val="bg1"/>
                          </a:solidFill>
                          <a:highlight>
                            <a:srgbClr val="000000"/>
                          </a:highlight>
                          <a:latin typeface="Consolas" panose="020B0609020204030204" pitchFamily="49" charset="0"/>
                        </a:rPr>
                        <a:t>read_table</a:t>
                      </a:r>
                      <a:endParaRPr lang="en-US" sz="2000">
                        <a:solidFill>
                          <a:schemeClr val="bg1"/>
                        </a:solidFill>
                        <a:highlight>
                          <a:srgbClr val="000000"/>
                        </a:highlight>
                        <a:latin typeface="Consolas" panose="020B0609020204030204" pitchFamily="49" charset="0"/>
                      </a:endParaRPr>
                    </a:p>
                  </a:txBody>
                  <a:tcPr anchor="ctr"/>
                </a:tc>
                <a:tc>
                  <a:txBody>
                    <a:bodyPr/>
                    <a:lstStyle/>
                    <a:p>
                      <a:pPr algn="ctr"/>
                      <a:r>
                        <a:rPr lang="en-US" sz="2000"/>
                        <a:t>White space separated values</a:t>
                      </a:r>
                    </a:p>
                  </a:txBody>
                  <a:tcPr anchor="ctr"/>
                </a:tc>
                <a:tc>
                  <a:txBody>
                    <a:bodyPr/>
                    <a:lstStyle/>
                    <a:p>
                      <a:pPr algn="ctr"/>
                      <a:r>
                        <a:rPr lang="en-US" sz="2000"/>
                        <a:t>.txt</a:t>
                      </a:r>
                    </a:p>
                  </a:txBody>
                  <a:tcPr anchor="ctr"/>
                </a:tc>
                <a:extLst>
                  <a:ext uri="{0D108BD9-81ED-4DB2-BD59-A6C34878D82A}">
                    <a16:rowId xmlns:a16="http://schemas.microsoft.com/office/drawing/2014/main" val="1824127669"/>
                  </a:ext>
                </a:extLst>
              </a:tr>
              <a:tr h="668374">
                <a:tc>
                  <a:txBody>
                    <a:bodyPr/>
                    <a:lstStyle/>
                    <a:p>
                      <a:pPr algn="ctr"/>
                      <a:r>
                        <a:rPr lang="en-US" sz="2000" err="1">
                          <a:solidFill>
                            <a:schemeClr val="bg1"/>
                          </a:solidFill>
                          <a:highlight>
                            <a:srgbClr val="000000"/>
                          </a:highlight>
                          <a:latin typeface="Consolas" panose="020B0609020204030204" pitchFamily="49" charset="0"/>
                        </a:rPr>
                        <a:t>read_csv</a:t>
                      </a:r>
                      <a:endParaRPr lang="en-US" sz="2000">
                        <a:solidFill>
                          <a:schemeClr val="bg1"/>
                        </a:solidFill>
                        <a:highlight>
                          <a:srgbClr val="000000"/>
                        </a:highlight>
                        <a:latin typeface="Consolas" panose="020B0609020204030204" pitchFamily="49" charset="0"/>
                      </a:endParaRPr>
                    </a:p>
                  </a:txBody>
                  <a:tcPr anchor="ctr"/>
                </a:tc>
                <a:tc>
                  <a:txBody>
                    <a:bodyPr/>
                    <a:lstStyle/>
                    <a:p>
                      <a:pPr algn="ctr"/>
                      <a:r>
                        <a:rPr lang="en-US" sz="2000"/>
                        <a:t>Comma separated values</a:t>
                      </a:r>
                    </a:p>
                  </a:txBody>
                  <a:tcPr anchor="ctr"/>
                </a:tc>
                <a:tc>
                  <a:txBody>
                    <a:bodyPr/>
                    <a:lstStyle/>
                    <a:p>
                      <a:pPr algn="ctr"/>
                      <a:r>
                        <a:rPr lang="en-US" sz="2000"/>
                        <a:t>.csv</a:t>
                      </a:r>
                    </a:p>
                  </a:txBody>
                  <a:tcPr anchor="ctr"/>
                </a:tc>
                <a:extLst>
                  <a:ext uri="{0D108BD9-81ED-4DB2-BD59-A6C34878D82A}">
                    <a16:rowId xmlns:a16="http://schemas.microsoft.com/office/drawing/2014/main" val="3224989144"/>
                  </a:ext>
                </a:extLst>
              </a:tr>
              <a:tr h="906426">
                <a:tc>
                  <a:txBody>
                    <a:bodyPr/>
                    <a:lstStyle/>
                    <a:p>
                      <a:pPr algn="ctr"/>
                      <a:r>
                        <a:rPr lang="en-US" sz="2000">
                          <a:solidFill>
                            <a:schemeClr val="bg1"/>
                          </a:solidFill>
                          <a:highlight>
                            <a:srgbClr val="000000"/>
                          </a:highlight>
                          <a:latin typeface="Consolas" panose="020B0609020204030204" pitchFamily="49" charset="0"/>
                        </a:rPr>
                        <a:t>read_csv2</a:t>
                      </a:r>
                    </a:p>
                  </a:txBody>
                  <a:tcPr anchor="ctr"/>
                </a:tc>
                <a:tc>
                  <a:txBody>
                    <a:bodyPr/>
                    <a:lstStyle/>
                    <a:p>
                      <a:pPr algn="ctr"/>
                      <a:r>
                        <a:rPr lang="en-US" sz="2000"/>
                        <a:t>Semicolon separated values</a:t>
                      </a:r>
                    </a:p>
                  </a:txBody>
                  <a:tcPr anchor="ctr"/>
                </a:tc>
                <a:tc>
                  <a:txBody>
                    <a:bodyPr/>
                    <a:lstStyle/>
                    <a:p>
                      <a:pPr algn="ctr"/>
                      <a:r>
                        <a:rPr lang="en-US" sz="2000"/>
                        <a:t>.csv</a:t>
                      </a:r>
                    </a:p>
                  </a:txBody>
                  <a:tcPr anchor="ctr"/>
                </a:tc>
                <a:extLst>
                  <a:ext uri="{0D108BD9-81ED-4DB2-BD59-A6C34878D82A}">
                    <a16:rowId xmlns:a16="http://schemas.microsoft.com/office/drawing/2014/main" val="1918389592"/>
                  </a:ext>
                </a:extLst>
              </a:tr>
              <a:tr h="668374">
                <a:tc>
                  <a:txBody>
                    <a:bodyPr/>
                    <a:lstStyle/>
                    <a:p>
                      <a:pPr algn="ctr"/>
                      <a:r>
                        <a:rPr lang="en-US" sz="2000" err="1">
                          <a:solidFill>
                            <a:schemeClr val="bg1"/>
                          </a:solidFill>
                          <a:highlight>
                            <a:srgbClr val="000000"/>
                          </a:highlight>
                          <a:latin typeface="Consolas" panose="020B0609020204030204" pitchFamily="49" charset="0"/>
                        </a:rPr>
                        <a:t>read_tsv</a:t>
                      </a:r>
                      <a:endParaRPr lang="en-US" sz="2000">
                        <a:solidFill>
                          <a:schemeClr val="bg1"/>
                        </a:solidFill>
                        <a:highlight>
                          <a:srgbClr val="000000"/>
                        </a:highlight>
                        <a:latin typeface="Consolas" panose="020B0609020204030204" pitchFamily="49" charset="0"/>
                      </a:endParaRPr>
                    </a:p>
                  </a:txBody>
                  <a:tcPr anchor="ctr"/>
                </a:tc>
                <a:tc>
                  <a:txBody>
                    <a:bodyPr/>
                    <a:lstStyle/>
                    <a:p>
                      <a:pPr algn="ctr"/>
                      <a:r>
                        <a:rPr lang="en-US" sz="2000"/>
                        <a:t>Tab separated values</a:t>
                      </a:r>
                    </a:p>
                  </a:txBody>
                  <a:tcPr anchor="ctr"/>
                </a:tc>
                <a:tc>
                  <a:txBody>
                    <a:bodyPr/>
                    <a:lstStyle/>
                    <a:p>
                      <a:pPr algn="ctr"/>
                      <a:r>
                        <a:rPr lang="en-US" sz="2000"/>
                        <a:t>.</a:t>
                      </a:r>
                      <a:r>
                        <a:rPr lang="en-US" sz="2000" err="1"/>
                        <a:t>tsv</a:t>
                      </a:r>
                      <a:endParaRPr lang="en-US" sz="2000"/>
                    </a:p>
                  </a:txBody>
                  <a:tcPr anchor="ctr"/>
                </a:tc>
                <a:extLst>
                  <a:ext uri="{0D108BD9-81ED-4DB2-BD59-A6C34878D82A}">
                    <a16:rowId xmlns:a16="http://schemas.microsoft.com/office/drawing/2014/main" val="592993173"/>
                  </a:ext>
                </a:extLst>
              </a:tr>
              <a:tr h="906426">
                <a:tc>
                  <a:txBody>
                    <a:bodyPr/>
                    <a:lstStyle/>
                    <a:p>
                      <a:pPr algn="ctr"/>
                      <a:r>
                        <a:rPr lang="en-US" sz="2000" err="1">
                          <a:solidFill>
                            <a:schemeClr val="bg1"/>
                          </a:solidFill>
                          <a:highlight>
                            <a:srgbClr val="000000"/>
                          </a:highlight>
                          <a:latin typeface="Consolas" panose="020B0609020204030204" pitchFamily="49" charset="0"/>
                        </a:rPr>
                        <a:t>read_delim</a:t>
                      </a:r>
                      <a:endParaRPr lang="en-US" sz="2000">
                        <a:solidFill>
                          <a:schemeClr val="bg1"/>
                        </a:solidFill>
                        <a:highlight>
                          <a:srgbClr val="000000"/>
                        </a:highlight>
                        <a:latin typeface="Consolas" panose="020B0609020204030204" pitchFamily="49" charset="0"/>
                      </a:endParaRPr>
                    </a:p>
                  </a:txBody>
                  <a:tcPr anchor="ctr"/>
                </a:tc>
                <a:tc>
                  <a:txBody>
                    <a:bodyPr/>
                    <a:lstStyle/>
                    <a:p>
                      <a:pPr algn="ctr"/>
                      <a:r>
                        <a:rPr lang="en-US" sz="2000"/>
                        <a:t>General text file, must define delimiter</a:t>
                      </a:r>
                    </a:p>
                  </a:txBody>
                  <a:tcPr anchor="ctr"/>
                </a:tc>
                <a:tc>
                  <a:txBody>
                    <a:bodyPr/>
                    <a:lstStyle/>
                    <a:p>
                      <a:pPr algn="ctr"/>
                      <a:r>
                        <a:rPr lang="en-US" sz="2000"/>
                        <a:t>.txt</a:t>
                      </a:r>
                    </a:p>
                  </a:txBody>
                  <a:tcPr anchor="ctr"/>
                </a:tc>
                <a:extLst>
                  <a:ext uri="{0D108BD9-81ED-4DB2-BD59-A6C34878D82A}">
                    <a16:rowId xmlns:a16="http://schemas.microsoft.com/office/drawing/2014/main" val="3940696430"/>
                  </a:ext>
                </a:extLst>
              </a:tr>
            </a:tbl>
          </a:graphicData>
        </a:graphic>
      </p:graphicFrame>
    </p:spTree>
    <p:extLst>
      <p:ext uri="{BB962C8B-B14F-4D97-AF65-F5344CB8AC3E}">
        <p14:creationId xmlns:p14="http://schemas.microsoft.com/office/powerpoint/2010/main" val="18793545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04CB5-4486-C328-FFB1-07DC41314B1A}"/>
              </a:ext>
            </a:extLst>
          </p:cNvPr>
          <p:cNvSpPr>
            <a:spLocks noGrp="1"/>
          </p:cNvSpPr>
          <p:nvPr>
            <p:ph type="title"/>
          </p:nvPr>
        </p:nvSpPr>
        <p:spPr>
          <a:xfrm>
            <a:off x="457200" y="52388"/>
            <a:ext cx="8229600" cy="1143000"/>
          </a:xfrm>
        </p:spPr>
        <p:txBody>
          <a:bodyPr>
            <a:noAutofit/>
          </a:bodyPr>
          <a:lstStyle/>
          <a:p>
            <a:r>
              <a:rPr lang="en-US" sz="4400"/>
              <a:t>Importing Files Using </a:t>
            </a:r>
            <a:r>
              <a:rPr lang="en-US" sz="4400" err="1"/>
              <a:t>readxl</a:t>
            </a:r>
            <a:endParaRPr lang="en-US" sz="4400"/>
          </a:p>
        </p:txBody>
      </p:sp>
      <p:graphicFrame>
        <p:nvGraphicFramePr>
          <p:cNvPr id="4" name="Table 4">
            <a:extLst>
              <a:ext uri="{FF2B5EF4-FFF2-40B4-BE49-F238E27FC236}">
                <a16:creationId xmlns:a16="http://schemas.microsoft.com/office/drawing/2014/main" id="{C985C496-DE04-3C54-DD16-C9298F931AE0}"/>
              </a:ext>
            </a:extLst>
          </p:cNvPr>
          <p:cNvGraphicFramePr>
            <a:graphicFrameLocks noGrp="1"/>
          </p:cNvGraphicFramePr>
          <p:nvPr>
            <p:extLst>
              <p:ext uri="{D42A27DB-BD31-4B8C-83A1-F6EECF244321}">
                <p14:modId xmlns:p14="http://schemas.microsoft.com/office/powerpoint/2010/main" val="195163791"/>
              </p:ext>
            </p:extLst>
          </p:nvPr>
        </p:nvGraphicFramePr>
        <p:xfrm>
          <a:off x="612775" y="1538514"/>
          <a:ext cx="7918449" cy="4188106"/>
        </p:xfrm>
        <a:graphic>
          <a:graphicData uri="http://schemas.openxmlformats.org/drawingml/2006/table">
            <a:tbl>
              <a:tblPr firstRow="1" bandRow="1">
                <a:tableStyleId>{5C22544A-7EE6-4342-B048-85BDC9FD1C3A}</a:tableStyleId>
              </a:tblPr>
              <a:tblGrid>
                <a:gridCol w="2639483">
                  <a:extLst>
                    <a:ext uri="{9D8B030D-6E8A-4147-A177-3AD203B41FA5}">
                      <a16:colId xmlns:a16="http://schemas.microsoft.com/office/drawing/2014/main" val="1871402230"/>
                    </a:ext>
                  </a:extLst>
                </a:gridCol>
                <a:gridCol w="2639483">
                  <a:extLst>
                    <a:ext uri="{9D8B030D-6E8A-4147-A177-3AD203B41FA5}">
                      <a16:colId xmlns:a16="http://schemas.microsoft.com/office/drawing/2014/main" val="2291408566"/>
                    </a:ext>
                  </a:extLst>
                </a:gridCol>
                <a:gridCol w="2639483">
                  <a:extLst>
                    <a:ext uri="{9D8B030D-6E8A-4147-A177-3AD203B41FA5}">
                      <a16:colId xmlns:a16="http://schemas.microsoft.com/office/drawing/2014/main" val="1192893716"/>
                    </a:ext>
                  </a:extLst>
                </a:gridCol>
              </a:tblGrid>
              <a:tr h="668374">
                <a:tc>
                  <a:txBody>
                    <a:bodyPr/>
                    <a:lstStyle/>
                    <a:p>
                      <a:pPr algn="ctr"/>
                      <a:r>
                        <a:rPr lang="en-US" sz="2000"/>
                        <a:t>Function</a:t>
                      </a:r>
                    </a:p>
                  </a:txBody>
                  <a:tcPr anchor="ctr"/>
                </a:tc>
                <a:tc>
                  <a:txBody>
                    <a:bodyPr/>
                    <a:lstStyle/>
                    <a:p>
                      <a:pPr algn="ctr"/>
                      <a:r>
                        <a:rPr lang="en-US" sz="2000"/>
                        <a:t>File Format</a:t>
                      </a:r>
                    </a:p>
                  </a:txBody>
                  <a:tcPr anchor="ctr"/>
                </a:tc>
                <a:tc>
                  <a:txBody>
                    <a:bodyPr/>
                    <a:lstStyle/>
                    <a:p>
                      <a:pPr algn="ctr"/>
                      <a:r>
                        <a:rPr lang="en-US" sz="2000"/>
                        <a:t>Typical File Suffix</a:t>
                      </a:r>
                    </a:p>
                  </a:txBody>
                  <a:tcPr anchor="ctr"/>
                </a:tc>
                <a:extLst>
                  <a:ext uri="{0D108BD9-81ED-4DB2-BD59-A6C34878D82A}">
                    <a16:rowId xmlns:a16="http://schemas.microsoft.com/office/drawing/2014/main" val="386426283"/>
                  </a:ext>
                </a:extLst>
              </a:tr>
              <a:tr h="906426">
                <a:tc>
                  <a:txBody>
                    <a:bodyPr/>
                    <a:lstStyle/>
                    <a:p>
                      <a:pPr algn="ctr"/>
                      <a:r>
                        <a:rPr lang="en-US" sz="2000" err="1">
                          <a:solidFill>
                            <a:schemeClr val="bg1"/>
                          </a:solidFill>
                          <a:highlight>
                            <a:srgbClr val="000000"/>
                          </a:highlight>
                          <a:latin typeface="Consolas" panose="020B0609020204030204" pitchFamily="49" charset="0"/>
                        </a:rPr>
                        <a:t>read_excel</a:t>
                      </a:r>
                      <a:r>
                        <a:rPr lang="en-US" sz="2000">
                          <a:solidFill>
                            <a:schemeClr val="bg1"/>
                          </a:solidFill>
                          <a:highlight>
                            <a:srgbClr val="000000"/>
                          </a:highlight>
                          <a:latin typeface="Consolas" panose="020B0609020204030204" pitchFamily="49" charset="0"/>
                        </a:rPr>
                        <a:t>()</a:t>
                      </a:r>
                    </a:p>
                  </a:txBody>
                  <a:tcPr anchor="ctr"/>
                </a:tc>
                <a:tc>
                  <a:txBody>
                    <a:bodyPr/>
                    <a:lstStyle/>
                    <a:p>
                      <a:pPr algn="ctr"/>
                      <a:r>
                        <a:rPr lang="en-US" sz="2000"/>
                        <a:t>Auto-detects the format</a:t>
                      </a:r>
                    </a:p>
                  </a:txBody>
                  <a:tcPr anchor="ctr"/>
                </a:tc>
                <a:tc>
                  <a:txBody>
                    <a:bodyPr/>
                    <a:lstStyle/>
                    <a:p>
                      <a:pPr algn="ctr"/>
                      <a:r>
                        <a:rPr lang="en-US" sz="2000"/>
                        <a:t>.txt</a:t>
                      </a:r>
                    </a:p>
                  </a:txBody>
                  <a:tcPr anchor="ctr"/>
                </a:tc>
                <a:extLst>
                  <a:ext uri="{0D108BD9-81ED-4DB2-BD59-A6C34878D82A}">
                    <a16:rowId xmlns:a16="http://schemas.microsoft.com/office/drawing/2014/main" val="1824127669"/>
                  </a:ext>
                </a:extLst>
              </a:tr>
              <a:tr h="668374">
                <a:tc>
                  <a:txBody>
                    <a:bodyPr/>
                    <a:lstStyle/>
                    <a:p>
                      <a:pPr algn="ctr"/>
                      <a:r>
                        <a:rPr lang="en-US" sz="2000" err="1">
                          <a:solidFill>
                            <a:schemeClr val="bg1"/>
                          </a:solidFill>
                          <a:highlight>
                            <a:srgbClr val="000000"/>
                          </a:highlight>
                          <a:latin typeface="Consolas" panose="020B0609020204030204" pitchFamily="49" charset="0"/>
                        </a:rPr>
                        <a:t>read_xls</a:t>
                      </a:r>
                      <a:r>
                        <a:rPr lang="en-US" sz="2000">
                          <a:solidFill>
                            <a:schemeClr val="bg1"/>
                          </a:solidFill>
                          <a:highlight>
                            <a:srgbClr val="000000"/>
                          </a:highlight>
                          <a:latin typeface="Consolas" panose="020B0609020204030204" pitchFamily="49" charset="0"/>
                        </a:rPr>
                        <a:t>()</a:t>
                      </a:r>
                    </a:p>
                  </a:txBody>
                  <a:tcPr anchor="ctr"/>
                </a:tc>
                <a:tc>
                  <a:txBody>
                    <a:bodyPr/>
                    <a:lstStyle/>
                    <a:p>
                      <a:pPr algn="ctr"/>
                      <a:r>
                        <a:rPr lang="en-US" sz="2000"/>
                        <a:t>Comma separated values</a:t>
                      </a:r>
                    </a:p>
                  </a:txBody>
                  <a:tcPr anchor="ctr"/>
                </a:tc>
                <a:tc>
                  <a:txBody>
                    <a:bodyPr/>
                    <a:lstStyle/>
                    <a:p>
                      <a:pPr algn="ctr"/>
                      <a:r>
                        <a:rPr lang="en-US" sz="2000"/>
                        <a:t>.csv</a:t>
                      </a:r>
                    </a:p>
                  </a:txBody>
                  <a:tcPr anchor="ctr"/>
                </a:tc>
                <a:extLst>
                  <a:ext uri="{0D108BD9-81ED-4DB2-BD59-A6C34878D82A}">
                    <a16:rowId xmlns:a16="http://schemas.microsoft.com/office/drawing/2014/main" val="3224989144"/>
                  </a:ext>
                </a:extLst>
              </a:tr>
              <a:tr h="906426">
                <a:tc>
                  <a:txBody>
                    <a:bodyPr/>
                    <a:lstStyle/>
                    <a:p>
                      <a:pPr algn="ctr"/>
                      <a:r>
                        <a:rPr lang="en-US" sz="2000" err="1">
                          <a:solidFill>
                            <a:schemeClr val="bg1"/>
                          </a:solidFill>
                          <a:highlight>
                            <a:srgbClr val="000000"/>
                          </a:highlight>
                          <a:latin typeface="Consolas" panose="020B0609020204030204" pitchFamily="49" charset="0"/>
                        </a:rPr>
                        <a:t>read_xlsx</a:t>
                      </a:r>
                      <a:r>
                        <a:rPr lang="en-US" sz="2000">
                          <a:solidFill>
                            <a:schemeClr val="bg1"/>
                          </a:solidFill>
                          <a:highlight>
                            <a:srgbClr val="000000"/>
                          </a:highlight>
                          <a:latin typeface="Consolas" panose="020B0609020204030204" pitchFamily="49" charset="0"/>
                        </a:rPr>
                        <a:t>()</a:t>
                      </a:r>
                    </a:p>
                  </a:txBody>
                  <a:tcPr anchor="ctr"/>
                </a:tc>
                <a:tc>
                  <a:txBody>
                    <a:bodyPr/>
                    <a:lstStyle/>
                    <a:p>
                      <a:pPr algn="ctr"/>
                      <a:r>
                        <a:rPr lang="en-US" sz="2000"/>
                        <a:t>Semicolon separated values</a:t>
                      </a:r>
                    </a:p>
                  </a:txBody>
                  <a:tcPr anchor="ctr"/>
                </a:tc>
                <a:tc>
                  <a:txBody>
                    <a:bodyPr/>
                    <a:lstStyle/>
                    <a:p>
                      <a:pPr algn="ctr"/>
                      <a:r>
                        <a:rPr lang="en-US" sz="2000"/>
                        <a:t>.csv</a:t>
                      </a:r>
                    </a:p>
                  </a:txBody>
                  <a:tcPr anchor="ctr"/>
                </a:tc>
                <a:extLst>
                  <a:ext uri="{0D108BD9-81ED-4DB2-BD59-A6C34878D82A}">
                    <a16:rowId xmlns:a16="http://schemas.microsoft.com/office/drawing/2014/main" val="1918389592"/>
                  </a:ext>
                </a:extLst>
              </a:tr>
              <a:tr h="906426">
                <a:tc>
                  <a:txBody>
                    <a:bodyPr/>
                    <a:lstStyle/>
                    <a:p>
                      <a:pPr algn="ctr"/>
                      <a:r>
                        <a:rPr lang="en-US" sz="2000" err="1">
                          <a:solidFill>
                            <a:schemeClr val="bg1"/>
                          </a:solidFill>
                          <a:highlight>
                            <a:srgbClr val="000000"/>
                          </a:highlight>
                          <a:latin typeface="Consolas" panose="020B0609020204030204" pitchFamily="49" charset="0"/>
                        </a:rPr>
                        <a:t>excel_sheets</a:t>
                      </a:r>
                      <a:r>
                        <a:rPr lang="en-US" sz="2000">
                          <a:solidFill>
                            <a:schemeClr val="bg1"/>
                          </a:solidFill>
                          <a:highlight>
                            <a:srgbClr val="000000"/>
                          </a:highlight>
                          <a:latin typeface="Consolas" panose="020B0609020204030204" pitchFamily="49" charset="0"/>
                        </a:rPr>
                        <a:t>()</a:t>
                      </a:r>
                    </a:p>
                  </a:txBody>
                  <a:tcPr anchor="ctr"/>
                </a:tc>
                <a:tc>
                  <a:txBody>
                    <a:bodyPr/>
                    <a:lstStyle/>
                    <a:p>
                      <a:pPr algn="ctr"/>
                      <a:r>
                        <a:rPr lang="en-US" sz="2000"/>
                        <a:t>Reads all of the sheets located within an Excel spreadsheet</a:t>
                      </a:r>
                    </a:p>
                  </a:txBody>
                  <a:tcPr anchor="ctr"/>
                </a:tc>
                <a:tc>
                  <a:txBody>
                    <a:bodyPr/>
                    <a:lstStyle/>
                    <a:p>
                      <a:pPr algn="ctr"/>
                      <a:endParaRPr lang="en-US" sz="2000"/>
                    </a:p>
                  </a:txBody>
                  <a:tcPr anchor="ctr"/>
                </a:tc>
                <a:extLst>
                  <a:ext uri="{0D108BD9-81ED-4DB2-BD59-A6C34878D82A}">
                    <a16:rowId xmlns:a16="http://schemas.microsoft.com/office/drawing/2014/main" val="2414448549"/>
                  </a:ext>
                </a:extLst>
              </a:tr>
            </a:tbl>
          </a:graphicData>
        </a:graphic>
      </p:graphicFrame>
    </p:spTree>
    <p:extLst>
      <p:ext uri="{BB962C8B-B14F-4D97-AF65-F5344CB8AC3E}">
        <p14:creationId xmlns:p14="http://schemas.microsoft.com/office/powerpoint/2010/main" val="9667777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40406-6732-0E7F-0052-D82D3E2A4E44}"/>
              </a:ext>
            </a:extLst>
          </p:cNvPr>
          <p:cNvSpPr>
            <a:spLocks noGrp="1"/>
          </p:cNvSpPr>
          <p:nvPr>
            <p:ph type="title"/>
          </p:nvPr>
        </p:nvSpPr>
        <p:spPr>
          <a:xfrm>
            <a:off x="457200" y="97971"/>
            <a:ext cx="8229600" cy="1143000"/>
          </a:xfrm>
        </p:spPr>
        <p:txBody>
          <a:bodyPr>
            <a:normAutofit/>
          </a:bodyPr>
          <a:lstStyle/>
          <a:p>
            <a:r>
              <a:rPr lang="en-US" sz="4400"/>
              <a:t>Responsible Record Keeping Tips</a:t>
            </a:r>
          </a:p>
        </p:txBody>
      </p:sp>
      <p:sp>
        <p:nvSpPr>
          <p:cNvPr id="3" name="Content Placeholder 2">
            <a:extLst>
              <a:ext uri="{FF2B5EF4-FFF2-40B4-BE49-F238E27FC236}">
                <a16:creationId xmlns:a16="http://schemas.microsoft.com/office/drawing/2014/main" id="{5AD3C5D9-37E5-6C38-AD52-7CE2AE0FDD3E}"/>
              </a:ext>
            </a:extLst>
          </p:cNvPr>
          <p:cNvSpPr>
            <a:spLocks noGrp="1"/>
          </p:cNvSpPr>
          <p:nvPr>
            <p:ph idx="1"/>
          </p:nvPr>
        </p:nvSpPr>
        <p:spPr>
          <a:xfrm>
            <a:off x="108857" y="1415143"/>
            <a:ext cx="8926285" cy="5442857"/>
          </a:xfrm>
        </p:spPr>
        <p:txBody>
          <a:bodyPr>
            <a:normAutofit fontScale="92500" lnSpcReduction="20000"/>
          </a:bodyPr>
          <a:lstStyle/>
          <a:p>
            <a:r>
              <a:rPr lang="en-US"/>
              <a:t>Develop a plan (structure) to your spreadsheet and stick to it</a:t>
            </a:r>
          </a:p>
          <a:p>
            <a:pPr lvl="1"/>
            <a:r>
              <a:rPr lang="en-US"/>
              <a:t>Try to keep your spreadsheets rectangular</a:t>
            </a:r>
          </a:p>
          <a:p>
            <a:r>
              <a:rPr lang="en-US"/>
              <a:t>Name your directories, files, objects, and variables </a:t>
            </a:r>
            <a:r>
              <a:rPr lang="en-US" u="sng"/>
              <a:t>responsibly</a:t>
            </a:r>
          </a:p>
          <a:p>
            <a:pPr lvl="1"/>
            <a:r>
              <a:rPr lang="en-US"/>
              <a:t>Choose names that are easy to spell, descriptive, and easily remembered – Keep it </a:t>
            </a:r>
            <a:r>
              <a:rPr lang="en-US" u="sng"/>
              <a:t>alphanumeric</a:t>
            </a:r>
          </a:p>
          <a:p>
            <a:pPr lvl="1"/>
            <a:r>
              <a:rPr lang="en-US"/>
              <a:t>Use </a:t>
            </a:r>
            <a:r>
              <a:rPr lang="en-US" i="1"/>
              <a:t>hyphens</a:t>
            </a:r>
            <a:r>
              <a:rPr lang="en-US"/>
              <a:t> (-) and </a:t>
            </a:r>
            <a:r>
              <a:rPr lang="en-US" i="1"/>
              <a:t>underscores</a:t>
            </a:r>
            <a:r>
              <a:rPr lang="en-US"/>
              <a:t> (_) to separate terms</a:t>
            </a:r>
          </a:p>
          <a:p>
            <a:pPr lvl="2"/>
            <a:r>
              <a:rPr lang="en-US"/>
              <a:t>Do not use spaces or symbols</a:t>
            </a:r>
          </a:p>
          <a:p>
            <a:pPr lvl="1"/>
            <a:r>
              <a:rPr lang="en-US"/>
              <a:t>Write dates as </a:t>
            </a:r>
            <a:r>
              <a:rPr lang="en-US" b="1"/>
              <a:t>YYYY-MM-DD</a:t>
            </a:r>
            <a:r>
              <a:rPr lang="en-US"/>
              <a:t> (ISO 8601 standard for notation)</a:t>
            </a:r>
          </a:p>
          <a:p>
            <a:r>
              <a:rPr lang="en-US"/>
              <a:t>Avoid leaving cells empty - use “NA” to replace missing values</a:t>
            </a:r>
          </a:p>
          <a:p>
            <a:r>
              <a:rPr lang="en-US" b="1" u="sng"/>
              <a:t>Do not </a:t>
            </a:r>
            <a:r>
              <a:rPr lang="en-US"/>
              <a:t>use Font Color or Highlighting as Data</a:t>
            </a:r>
          </a:p>
          <a:p>
            <a:r>
              <a:rPr lang="en-US" b="1" u="sng"/>
              <a:t>Avoid</a:t>
            </a:r>
            <a:r>
              <a:rPr lang="en-US"/>
              <a:t> performing calculations in raw data files</a:t>
            </a:r>
          </a:p>
          <a:p>
            <a:r>
              <a:rPr lang="en-US"/>
              <a:t>Create a separate term dictionary if you need to explain labels</a:t>
            </a:r>
          </a:p>
          <a:p>
            <a:r>
              <a:rPr lang="en-US"/>
              <a:t>Use </a:t>
            </a:r>
            <a:r>
              <a:rPr lang="en-US" i="1"/>
              <a:t>Data Validation </a:t>
            </a:r>
            <a:r>
              <a:rPr lang="en-US"/>
              <a:t>tools in your spreadsheet software to make data handling stress-free</a:t>
            </a:r>
          </a:p>
          <a:p>
            <a:r>
              <a:rPr lang="en-US"/>
              <a:t>When possible, save your data as a text or csv formats</a:t>
            </a:r>
          </a:p>
          <a:p>
            <a:r>
              <a:rPr lang="en-US" u="sng"/>
              <a:t>Back up your data, as often as possible!</a:t>
            </a:r>
          </a:p>
        </p:txBody>
      </p:sp>
    </p:spTree>
    <p:extLst>
      <p:ext uri="{BB962C8B-B14F-4D97-AF65-F5344CB8AC3E}">
        <p14:creationId xmlns:p14="http://schemas.microsoft.com/office/powerpoint/2010/main" val="29359133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23104-C198-7270-89EA-13297B7017B7}"/>
              </a:ext>
            </a:extLst>
          </p:cNvPr>
          <p:cNvSpPr>
            <a:spLocks noGrp="1"/>
          </p:cNvSpPr>
          <p:nvPr>
            <p:ph type="title"/>
          </p:nvPr>
        </p:nvSpPr>
        <p:spPr>
          <a:xfrm>
            <a:off x="457200" y="103188"/>
            <a:ext cx="8229600" cy="1143000"/>
          </a:xfrm>
        </p:spPr>
        <p:txBody>
          <a:bodyPr>
            <a:normAutofit/>
          </a:bodyPr>
          <a:lstStyle/>
          <a:p>
            <a:r>
              <a:rPr lang="en-US" sz="4800"/>
              <a:t>Piping in R</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9BA4088-AEEA-0C3C-DAA3-9186A0AA5965}"/>
                  </a:ext>
                </a:extLst>
              </p:cNvPr>
              <p:cNvSpPr>
                <a:spLocks noGrp="1"/>
              </p:cNvSpPr>
              <p:nvPr>
                <p:ph idx="1"/>
              </p:nvPr>
            </p:nvSpPr>
            <p:spPr/>
            <p:txBody>
              <a:bodyPr>
                <a:normAutofit/>
              </a:bodyPr>
              <a:lstStyle/>
              <a:p>
                <a:r>
                  <a:rPr lang="en-US" err="1">
                    <a:latin typeface="Consolas" panose="020B0609020204030204" pitchFamily="49" charset="0"/>
                  </a:rPr>
                  <a:t>tidyverse</a:t>
                </a:r>
                <a:r>
                  <a:rPr lang="en-US"/>
                  <a:t> uses the </a:t>
                </a:r>
                <a:r>
                  <a:rPr lang="en-US" err="1">
                    <a:latin typeface="Consolas" panose="020B0609020204030204" pitchFamily="49" charset="0"/>
                  </a:rPr>
                  <a:t>magrittr</a:t>
                </a:r>
                <a:r>
                  <a:rPr lang="en-US"/>
                  <a:t> forward pipe operator, called a </a:t>
                </a:r>
                <a:r>
                  <a:rPr lang="en-US" b="1"/>
                  <a:t>pipe</a:t>
                </a:r>
                <a:r>
                  <a:rPr lang="en-US"/>
                  <a:t> </a:t>
                </a:r>
              </a:p>
              <a:p>
                <a:pPr lvl="1"/>
                <a:r>
                  <a:rPr lang="en-US"/>
                  <a:t>Written </a:t>
                </a:r>
                <a:r>
                  <a:rPr lang="en-US" sz="2800" b="1">
                    <a:solidFill>
                      <a:schemeClr val="bg1"/>
                    </a:solidFill>
                    <a:highlight>
                      <a:srgbClr val="000000"/>
                    </a:highlight>
                    <a:latin typeface="Consolas" panose="020B0609020204030204" pitchFamily="49" charset="0"/>
                  </a:rPr>
                  <a:t>%&gt;%</a:t>
                </a:r>
                <a:endParaRPr lang="en-US" b="1">
                  <a:solidFill>
                    <a:schemeClr val="bg1"/>
                  </a:solidFill>
                  <a:highlight>
                    <a:srgbClr val="000000"/>
                  </a:highlight>
                  <a:latin typeface="Consolas" panose="020B0609020204030204" pitchFamily="49" charset="0"/>
                </a:endParaRPr>
              </a:p>
              <a:p>
                <a:pPr lvl="1"/>
                <a:r>
                  <a:rPr lang="en-US"/>
                  <a:t>Hotkeys: </a:t>
                </a:r>
                <a:r>
                  <a:rPr lang="en-US" sz="2400">
                    <a:solidFill>
                      <a:schemeClr val="bg1"/>
                    </a:solidFill>
                    <a:highlight>
                      <a:srgbClr val="000000"/>
                    </a:highlight>
                    <a:latin typeface="Consolas" panose="020B0609020204030204" pitchFamily="49" charset="0"/>
                  </a:rPr>
                  <a:t>Ctrl+Shift+M</a:t>
                </a:r>
                <a:r>
                  <a:rPr lang="en-US">
                    <a:solidFill>
                      <a:schemeClr val="bg1"/>
                    </a:solidFill>
                    <a:highlight>
                      <a:srgbClr val="000000"/>
                    </a:highlight>
                  </a:rPr>
                  <a:t> </a:t>
                </a:r>
                <a:r>
                  <a:rPr lang="en-US"/>
                  <a:t>or </a:t>
                </a:r>
                <a:r>
                  <a:rPr lang="en-US" sz="2000" b="1" i="0">
                    <a:solidFill>
                      <a:schemeClr val="bg1"/>
                    </a:solidFill>
                    <a:effectLst/>
                    <a:highlight>
                      <a:srgbClr val="000000"/>
                    </a:highlight>
                    <a:latin typeface="Consolas" panose="020B0609020204030204" pitchFamily="49" charset="0"/>
                  </a:rPr>
                  <a:t>⌘</a:t>
                </a:r>
                <a:r>
                  <a:rPr lang="en-US" sz="2400">
                    <a:solidFill>
                      <a:schemeClr val="bg1"/>
                    </a:solidFill>
                    <a:highlight>
                      <a:srgbClr val="000000"/>
                    </a:highlight>
                    <a:latin typeface="Consolas" panose="020B0609020204030204" pitchFamily="49" charset="0"/>
                  </a:rPr>
                  <a:t>+Shift+M</a:t>
                </a:r>
              </a:p>
              <a:p>
                <a:r>
                  <a:rPr lang="en-US"/>
                  <a:t>Applies a given function on the </a:t>
                </a:r>
                <a:r>
                  <a:rPr lang="en-US" i="1"/>
                  <a:t>right-side</a:t>
                </a:r>
                <a:r>
                  <a:rPr lang="en-US"/>
                  <a:t> to an object on the </a:t>
                </a:r>
                <a:r>
                  <a:rPr lang="en-US" i="1"/>
                  <a:t>left-side</a:t>
                </a:r>
                <a:r>
                  <a:rPr lang="en-US"/>
                  <a:t> of the pipe. Means “and then…”</a:t>
                </a:r>
              </a:p>
              <a:p>
                <a:pPr marL="342900" lvl="1" indent="0">
                  <a:buNone/>
                </a:pPr>
                <a14:m>
                  <m:oMathPara xmlns:m="http://schemas.openxmlformats.org/officeDocument/2006/math">
                    <m:oMathParaPr>
                      <m:jc m:val="centerGroup"/>
                    </m:oMathParaPr>
                    <m:oMath xmlns:m="http://schemas.openxmlformats.org/officeDocument/2006/math">
                      <m:r>
                        <m:rPr>
                          <m:nor/>
                        </m:rPr>
                        <a:rPr lang="en-US" sz="2400" dirty="0" smtClean="0">
                          <a:solidFill>
                            <a:schemeClr val="bg1"/>
                          </a:solidFill>
                          <a:highlight>
                            <a:srgbClr val="000000"/>
                          </a:highlight>
                          <a:latin typeface="Consolas" panose="020B0609020204030204" pitchFamily="49" charset="0"/>
                        </a:rPr>
                        <m:t>x</m:t>
                      </m:r>
                      <m:r>
                        <m:rPr>
                          <m:nor/>
                        </m:rPr>
                        <a:rPr lang="en-US" sz="2400" dirty="0" smtClean="0">
                          <a:solidFill>
                            <a:schemeClr val="bg1"/>
                          </a:solidFill>
                          <a:highlight>
                            <a:srgbClr val="000000"/>
                          </a:highlight>
                          <a:latin typeface="Consolas" panose="020B0609020204030204" pitchFamily="49" charset="0"/>
                        </a:rPr>
                        <m:t> %&gt;% </m:t>
                      </m:r>
                      <m:r>
                        <m:rPr>
                          <m:nor/>
                        </m:rPr>
                        <a:rPr lang="en-US" sz="2400" dirty="0" smtClean="0">
                          <a:solidFill>
                            <a:schemeClr val="bg1"/>
                          </a:solidFill>
                          <a:highlight>
                            <a:srgbClr val="000000"/>
                          </a:highlight>
                          <a:latin typeface="Consolas" panose="020B0609020204030204" pitchFamily="49" charset="0"/>
                        </a:rPr>
                        <m:t>f</m:t>
                      </m:r>
                      <m:r>
                        <m:rPr>
                          <m:nor/>
                        </m:rPr>
                        <a:rPr lang="en-US" sz="2400" dirty="0" smtClean="0">
                          <a:solidFill>
                            <a:schemeClr val="bg1"/>
                          </a:solidFill>
                          <a:highlight>
                            <a:srgbClr val="000000"/>
                          </a:highlight>
                          <a:latin typeface="Consolas" panose="020B0609020204030204" pitchFamily="49" charset="0"/>
                        </a:rPr>
                        <m:t>(</m:t>
                      </m:r>
                      <m:r>
                        <m:rPr>
                          <m:nor/>
                        </m:rPr>
                        <a:rPr lang="en-US" sz="2400" dirty="0" smtClean="0">
                          <a:solidFill>
                            <a:schemeClr val="bg1"/>
                          </a:solidFill>
                          <a:highlight>
                            <a:srgbClr val="000000"/>
                          </a:highlight>
                          <a:latin typeface="Consolas" panose="020B0609020204030204" pitchFamily="49" charset="0"/>
                        </a:rPr>
                        <m:t>y</m:t>
                      </m:r>
                      <m:r>
                        <m:rPr>
                          <m:nor/>
                        </m:rPr>
                        <a:rPr lang="en-US" sz="2400" dirty="0" smtClean="0">
                          <a:solidFill>
                            <a:schemeClr val="bg1"/>
                          </a:solidFill>
                          <a:highlight>
                            <a:srgbClr val="000000"/>
                          </a:highlight>
                          <a:latin typeface="Consolas" panose="020B0609020204030204" pitchFamily="49" charset="0"/>
                        </a:rPr>
                        <m:t>) = </m:t>
                      </m:r>
                      <m:r>
                        <m:rPr>
                          <m:nor/>
                        </m:rPr>
                        <a:rPr lang="en-US" sz="2400" dirty="0" smtClean="0">
                          <a:solidFill>
                            <a:schemeClr val="bg1"/>
                          </a:solidFill>
                          <a:highlight>
                            <a:srgbClr val="000000"/>
                          </a:highlight>
                          <a:latin typeface="Consolas" panose="020B0609020204030204" pitchFamily="49" charset="0"/>
                        </a:rPr>
                        <m:t>f</m:t>
                      </m:r>
                      <m:r>
                        <m:rPr>
                          <m:nor/>
                        </m:rPr>
                        <a:rPr lang="en-US" sz="2400" dirty="0" smtClean="0">
                          <a:solidFill>
                            <a:schemeClr val="bg1"/>
                          </a:solidFill>
                          <a:highlight>
                            <a:srgbClr val="000000"/>
                          </a:highlight>
                          <a:latin typeface="Consolas" panose="020B0609020204030204" pitchFamily="49" charset="0"/>
                        </a:rPr>
                        <m:t>(</m:t>
                      </m:r>
                      <m:r>
                        <m:rPr>
                          <m:nor/>
                        </m:rPr>
                        <a:rPr lang="en-US" sz="2400" dirty="0" smtClean="0">
                          <a:solidFill>
                            <a:schemeClr val="bg1"/>
                          </a:solidFill>
                          <a:highlight>
                            <a:srgbClr val="000000"/>
                          </a:highlight>
                          <a:latin typeface="Consolas" panose="020B0609020204030204" pitchFamily="49" charset="0"/>
                        </a:rPr>
                        <m:t>x</m:t>
                      </m:r>
                      <m:r>
                        <m:rPr>
                          <m:nor/>
                        </m:rPr>
                        <a:rPr lang="en-US" sz="2400" dirty="0" smtClean="0">
                          <a:solidFill>
                            <a:schemeClr val="bg1"/>
                          </a:solidFill>
                          <a:highlight>
                            <a:srgbClr val="000000"/>
                          </a:highlight>
                          <a:latin typeface="Consolas" panose="020B0609020204030204" pitchFamily="49" charset="0"/>
                        </a:rPr>
                        <m:t>,</m:t>
                      </m:r>
                      <m:r>
                        <m:rPr>
                          <m:nor/>
                        </m:rPr>
                        <a:rPr lang="en-US" sz="2400" dirty="0" smtClean="0">
                          <a:solidFill>
                            <a:schemeClr val="bg1"/>
                          </a:solidFill>
                          <a:highlight>
                            <a:srgbClr val="000000"/>
                          </a:highlight>
                          <a:latin typeface="Consolas" panose="020B0609020204030204" pitchFamily="49" charset="0"/>
                        </a:rPr>
                        <m:t>y</m:t>
                      </m:r>
                      <m:r>
                        <m:rPr>
                          <m:nor/>
                        </m:rPr>
                        <a:rPr lang="en-US" sz="2400" dirty="0" smtClean="0">
                          <a:solidFill>
                            <a:schemeClr val="bg1"/>
                          </a:solidFill>
                          <a:highlight>
                            <a:srgbClr val="000000"/>
                          </a:highlight>
                          <a:latin typeface="Consolas" panose="020B0609020204030204" pitchFamily="49" charset="0"/>
                        </a:rPr>
                        <m:t>)</m:t>
                      </m:r>
                    </m:oMath>
                  </m:oMathPara>
                </a14:m>
                <a:endParaRPr lang="en-US" sz="2400">
                  <a:solidFill>
                    <a:schemeClr val="bg1"/>
                  </a:solidFill>
                  <a:highlight>
                    <a:srgbClr val="000000"/>
                  </a:highlight>
                  <a:latin typeface="Consolas" panose="020B0609020204030204" pitchFamily="49" charset="0"/>
                </a:endParaRPr>
              </a:p>
              <a:p>
                <a:pPr marL="342900" lvl="1" indent="0">
                  <a:buNone/>
                </a:pPr>
                <a14:m>
                  <m:oMathPara xmlns:m="http://schemas.openxmlformats.org/officeDocument/2006/math">
                    <m:oMathParaPr>
                      <m:jc m:val="center"/>
                    </m:oMathParaPr>
                    <m:oMath xmlns:m="http://schemas.openxmlformats.org/officeDocument/2006/math">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Take</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some</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data</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frame</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x</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and</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then</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apply</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the</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following</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function</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to</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data</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frame</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x</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m:t>
                      </m:r>
                    </m:oMath>
                  </m:oMathPara>
                </a14:m>
                <a:endParaRPr lang="en-US" i="1">
                  <a:solidFill>
                    <a:schemeClr val="tx2">
                      <a:lumMod val="75000"/>
                    </a:schemeClr>
                  </a:solidFill>
                  <a:latin typeface="Source Sans Pro" panose="020B0503030403020204" pitchFamily="34" charset="0"/>
                  <a:ea typeface="Source Sans Pro" panose="020B0503030403020204" pitchFamily="34" charset="0"/>
                </a:endParaRPr>
              </a:p>
              <a:p>
                <a:r>
                  <a:rPr lang="en-US">
                    <a:solidFill>
                      <a:schemeClr val="tx1">
                        <a:lumMod val="95000"/>
                        <a:lumOff val="5000"/>
                      </a:schemeClr>
                    </a:solidFill>
                    <a:latin typeface="Source Sans Pro" panose="020B0503030403020204" pitchFamily="34" charset="0"/>
                    <a:ea typeface="Source Sans Pro" panose="020B0503030403020204" pitchFamily="34" charset="0"/>
                  </a:rPr>
                  <a:t>Saves time during coding, makes code much more readable, and allows for chaining multiple functions together</a:t>
                </a:r>
              </a:p>
              <a:p>
                <a:endParaRPr lang="en-US">
                  <a:solidFill>
                    <a:schemeClr val="tx2">
                      <a:lumMod val="75000"/>
                    </a:schemeClr>
                  </a:solidFill>
                  <a:latin typeface="Source Sans Pro" panose="020B0503030403020204" pitchFamily="34" charset="0"/>
                  <a:ea typeface="Source Sans Pro" panose="020B0503030403020204" pitchFamily="34" charset="0"/>
                </a:endParaRPr>
              </a:p>
            </p:txBody>
          </p:sp>
        </mc:Choice>
        <mc:Fallback xmlns="">
          <p:sp>
            <p:nvSpPr>
              <p:cNvPr id="3" name="Content Placeholder 2">
                <a:extLst>
                  <a:ext uri="{FF2B5EF4-FFF2-40B4-BE49-F238E27FC236}">
                    <a16:creationId xmlns:a16="http://schemas.microsoft.com/office/drawing/2014/main" id="{E9BA4088-AEEA-0C3C-DAA3-9186A0AA5965}"/>
                  </a:ext>
                </a:extLst>
              </p:cNvPr>
              <p:cNvSpPr>
                <a:spLocks noGrp="1" noRot="1" noChangeAspect="1" noMove="1" noResize="1" noEditPoints="1" noAdjustHandles="1" noChangeArrowheads="1" noChangeShapeType="1" noTextEdit="1"/>
              </p:cNvSpPr>
              <p:nvPr>
                <p:ph idx="1"/>
              </p:nvPr>
            </p:nvSpPr>
            <p:spPr>
              <a:blipFill>
                <a:blip r:embed="rId2"/>
                <a:stretch>
                  <a:fillRect l="-963" t="-1213" b="-7278"/>
                </a:stretch>
              </a:blipFill>
            </p:spPr>
            <p:txBody>
              <a:bodyPr/>
              <a:lstStyle/>
              <a:p>
                <a:r>
                  <a:rPr lang="en-US">
                    <a:noFill/>
                  </a:rPr>
                  <a:t> </a:t>
                </a:r>
              </a:p>
            </p:txBody>
          </p:sp>
        </mc:Fallback>
      </mc:AlternateContent>
    </p:spTree>
    <p:extLst>
      <p:ext uri="{BB962C8B-B14F-4D97-AF65-F5344CB8AC3E}">
        <p14:creationId xmlns:p14="http://schemas.microsoft.com/office/powerpoint/2010/main" val="37407400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5BE0E-EC87-624B-8643-917588247EF9}"/>
              </a:ext>
            </a:extLst>
          </p:cNvPr>
          <p:cNvSpPr>
            <a:spLocks noGrp="1"/>
          </p:cNvSpPr>
          <p:nvPr>
            <p:ph type="title"/>
          </p:nvPr>
        </p:nvSpPr>
        <p:spPr>
          <a:xfrm>
            <a:off x="457200" y="62364"/>
            <a:ext cx="8229600" cy="1143000"/>
          </a:xfrm>
        </p:spPr>
        <p:txBody>
          <a:bodyPr>
            <a:normAutofit/>
          </a:bodyPr>
          <a:lstStyle/>
          <a:p>
            <a:r>
              <a:rPr lang="en-US" sz="4800"/>
              <a:t>Using Pipes in R</a:t>
            </a:r>
          </a:p>
        </p:txBody>
      </p:sp>
      <p:sp>
        <p:nvSpPr>
          <p:cNvPr id="3" name="Content Placeholder 2">
            <a:extLst>
              <a:ext uri="{FF2B5EF4-FFF2-40B4-BE49-F238E27FC236}">
                <a16:creationId xmlns:a16="http://schemas.microsoft.com/office/drawing/2014/main" id="{A42143B7-C08E-4913-D152-8ECD25B03E11}"/>
              </a:ext>
            </a:extLst>
          </p:cNvPr>
          <p:cNvSpPr>
            <a:spLocks noGrp="1"/>
          </p:cNvSpPr>
          <p:nvPr>
            <p:ph idx="1"/>
          </p:nvPr>
        </p:nvSpPr>
        <p:spPr>
          <a:xfrm>
            <a:off x="457200" y="1600202"/>
            <a:ext cx="8229600" cy="4757055"/>
          </a:xfrm>
        </p:spPr>
        <p:txBody>
          <a:bodyPr>
            <a:normAutofit/>
          </a:bodyPr>
          <a:lstStyle/>
          <a:p>
            <a:r>
              <a:rPr lang="en-US"/>
              <a:t>Pipes are best understood when each function is on a separate line – for readability</a:t>
            </a:r>
          </a:p>
          <a:p>
            <a:r>
              <a:rPr lang="en-US"/>
              <a:t>Pipes (</a:t>
            </a:r>
            <a:r>
              <a:rPr lang="en-US">
                <a:latin typeface="Consolas" panose="020B0609020204030204" pitchFamily="49" charset="0"/>
              </a:rPr>
              <a:t>%&gt;%</a:t>
            </a:r>
            <a:r>
              <a:rPr lang="en-US"/>
              <a:t>) are read left-to-right</a:t>
            </a:r>
          </a:p>
          <a:p>
            <a:pPr lvl="1"/>
            <a:r>
              <a:rPr lang="en-US"/>
              <a:t>As one function is completed, it is passed to the right of the function in the next pipe</a:t>
            </a:r>
          </a:p>
          <a:p>
            <a:pPr lvl="1"/>
            <a:r>
              <a:rPr lang="en-US"/>
              <a:t>If piping a function where data are not the first argument, use </a:t>
            </a:r>
            <a:r>
              <a:rPr lang="en-US">
                <a:solidFill>
                  <a:schemeClr val="bg1"/>
                </a:solidFill>
                <a:highlight>
                  <a:srgbClr val="000000"/>
                </a:highlight>
                <a:latin typeface="Consolas" panose="020B0609020204030204" pitchFamily="49" charset="0"/>
              </a:rPr>
              <a:t>.</a:t>
            </a:r>
            <a:r>
              <a:rPr lang="en-US"/>
              <a:t> in the data argument instead</a:t>
            </a:r>
          </a:p>
          <a:p>
            <a:pPr lvl="1"/>
            <a:endParaRPr lang="en-US"/>
          </a:p>
          <a:p>
            <a:pPr lvl="1"/>
            <a:endParaRPr lang="en-US"/>
          </a:p>
          <a:p>
            <a:pPr lvl="1"/>
            <a:endParaRPr lang="en-US"/>
          </a:p>
          <a:p>
            <a:r>
              <a:rPr lang="en-US"/>
              <a:t>Do not forget to assign your pipes to an object at the beginning of the pipe</a:t>
            </a:r>
          </a:p>
        </p:txBody>
      </p:sp>
      <p:sp>
        <p:nvSpPr>
          <p:cNvPr id="4" name="TextBox 3">
            <a:extLst>
              <a:ext uri="{FF2B5EF4-FFF2-40B4-BE49-F238E27FC236}">
                <a16:creationId xmlns:a16="http://schemas.microsoft.com/office/drawing/2014/main" id="{6C5B0EBE-B51C-8B91-E879-E5886FCDDA21}"/>
              </a:ext>
            </a:extLst>
          </p:cNvPr>
          <p:cNvSpPr txBox="1"/>
          <p:nvPr/>
        </p:nvSpPr>
        <p:spPr>
          <a:xfrm>
            <a:off x="772885" y="4263904"/>
            <a:ext cx="7772401" cy="1015663"/>
          </a:xfrm>
          <a:prstGeom prst="rect">
            <a:avLst/>
          </a:prstGeom>
          <a:solidFill>
            <a:schemeClr val="tx1"/>
          </a:solidFill>
        </p:spPr>
        <p:txBody>
          <a:bodyPr wrap="square" rtlCol="0">
            <a:spAutoFit/>
          </a:bodyPr>
          <a:lstStyle/>
          <a:p>
            <a:r>
              <a:rPr lang="en-US" sz="2000">
                <a:solidFill>
                  <a:schemeClr val="bg1"/>
                </a:solidFill>
                <a:latin typeface="Consolas" panose="020B0609020204030204" pitchFamily="49" charset="0"/>
              </a:rPr>
              <a:t>data %&gt;%</a:t>
            </a:r>
            <a:br>
              <a:rPr lang="en-US" sz="2000">
                <a:solidFill>
                  <a:schemeClr val="bg1"/>
                </a:solidFill>
                <a:latin typeface="Consolas" panose="020B0609020204030204" pitchFamily="49" charset="0"/>
              </a:rPr>
            </a:br>
            <a:r>
              <a:rPr lang="en-US" sz="2000">
                <a:solidFill>
                  <a:schemeClr val="bg1"/>
                </a:solidFill>
                <a:latin typeface="Consolas" panose="020B0609020204030204" pitchFamily="49" charset="0"/>
              </a:rPr>
              <a:t>	first function(argument = value) %&gt;%</a:t>
            </a:r>
            <a:br>
              <a:rPr lang="en-US" sz="2000">
                <a:solidFill>
                  <a:schemeClr val="bg1"/>
                </a:solidFill>
                <a:latin typeface="Consolas" panose="020B0609020204030204" pitchFamily="49" charset="0"/>
              </a:rPr>
            </a:br>
            <a:r>
              <a:rPr lang="en-US" sz="2000">
                <a:solidFill>
                  <a:schemeClr val="bg1"/>
                </a:solidFill>
                <a:latin typeface="Consolas" panose="020B0609020204030204" pitchFamily="49" charset="0"/>
              </a:rPr>
              <a:t>	second function(argument = value) …</a:t>
            </a:r>
          </a:p>
        </p:txBody>
      </p:sp>
    </p:spTree>
    <p:extLst>
      <p:ext uri="{BB962C8B-B14F-4D97-AF65-F5344CB8AC3E}">
        <p14:creationId xmlns:p14="http://schemas.microsoft.com/office/powerpoint/2010/main" val="2595801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pic>
        <p:nvPicPr>
          <p:cNvPr id="6" name="Picture 5" descr="A group of people holding papers&#10;&#10;Description automatically generated with medium confidence">
            <a:extLst>
              <a:ext uri="{FF2B5EF4-FFF2-40B4-BE49-F238E27FC236}">
                <a16:creationId xmlns:a16="http://schemas.microsoft.com/office/drawing/2014/main" id="{101B7351-1EFD-52A6-3D4F-3ECF09D5CC44}"/>
              </a:ext>
            </a:extLst>
          </p:cNvPr>
          <p:cNvPicPr>
            <a:picLocks noChangeAspect="1"/>
          </p:cNvPicPr>
          <p:nvPr/>
        </p:nvPicPr>
        <p:blipFill rotWithShape="1">
          <a:blip r:embed="rId3">
            <a:extLst>
              <a:ext uri="{28A0092B-C50C-407E-A947-70E740481C1C}">
                <a14:useLocalDpi xmlns:a14="http://schemas.microsoft.com/office/drawing/2010/main" val="0"/>
              </a:ext>
            </a:extLst>
          </a:blip>
          <a:srcRect l="12906" t="3057" r="13139" b="25038"/>
          <a:stretch/>
        </p:blipFill>
        <p:spPr>
          <a:xfrm>
            <a:off x="3771224" y="291061"/>
            <a:ext cx="5284240" cy="3425513"/>
          </a:xfrm>
          <a:prstGeom prst="ellipse">
            <a:avLst/>
          </a:prstGeom>
          <a:ln w="57150">
            <a:solidFill>
              <a:schemeClr val="accent6">
                <a:lumMod val="75000"/>
              </a:schemeClr>
            </a:solidFill>
          </a:ln>
        </p:spPr>
      </p:pic>
      <p:sp>
        <p:nvSpPr>
          <p:cNvPr id="247" name="Google Shape;247;p39"/>
          <p:cNvSpPr/>
          <p:nvPr/>
        </p:nvSpPr>
        <p:spPr>
          <a:xfrm flipH="1">
            <a:off x="-1" y="708795"/>
            <a:ext cx="9144000" cy="5557765"/>
          </a:xfrm>
          <a:custGeom>
            <a:avLst/>
            <a:gdLst/>
            <a:ahLst/>
            <a:cxnLst/>
            <a:rect l="l" t="t" r="r" b="b"/>
            <a:pathLst>
              <a:path w="9144000" h="3950455" extrusionOk="0">
                <a:moveTo>
                  <a:pt x="8799844" y="523"/>
                </a:moveTo>
                <a:cubicBezTo>
                  <a:pt x="8865077" y="-910"/>
                  <a:pt x="8927741" y="584"/>
                  <a:pt x="8987704" y="5294"/>
                </a:cubicBezTo>
                <a:lnTo>
                  <a:pt x="9144000" y="27212"/>
                </a:lnTo>
                <a:lnTo>
                  <a:pt x="9144000" y="3950455"/>
                </a:lnTo>
                <a:lnTo>
                  <a:pt x="0" y="3950455"/>
                </a:lnTo>
                <a:lnTo>
                  <a:pt x="0" y="522700"/>
                </a:lnTo>
                <a:lnTo>
                  <a:pt x="38775" y="548924"/>
                </a:lnTo>
                <a:cubicBezTo>
                  <a:pt x="2995183" y="2459768"/>
                  <a:pt x="6940708" y="41378"/>
                  <a:pt x="8799844" y="523"/>
                </a:cubicBezTo>
                <a:close/>
              </a:path>
            </a:pathLst>
          </a:custGeom>
          <a:gradFill>
            <a:gsLst>
              <a:gs pos="0">
                <a:srgbClr val="8FCB24"/>
              </a:gs>
              <a:gs pos="42000">
                <a:srgbClr val="15384D"/>
              </a:gs>
              <a:gs pos="100000">
                <a:srgbClr val="15384D"/>
              </a:gs>
            </a:gsLst>
            <a:lin ang="16200038" scaled="0"/>
          </a:grad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
                <a:prstClr val="white"/>
              </a:buClr>
              <a:buSzPts val="1800"/>
              <a:buFontTx/>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250" name="Google Shape;250;p39"/>
          <p:cNvSpPr/>
          <p:nvPr/>
        </p:nvSpPr>
        <p:spPr>
          <a:xfrm>
            <a:off x="0" y="6266693"/>
            <a:ext cx="9144000" cy="591307"/>
          </a:xfrm>
          <a:prstGeom prst="rect">
            <a:avLst/>
          </a:prstGeom>
          <a:solidFill>
            <a:srgbClr val="8FCB24"/>
          </a:solid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
                <a:prstClr val="white"/>
              </a:buClr>
              <a:buSzPts val="1800"/>
              <a:buFontTx/>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251" name="Google Shape;251;p39"/>
          <p:cNvSpPr txBox="1"/>
          <p:nvPr/>
        </p:nvSpPr>
        <p:spPr>
          <a:xfrm>
            <a:off x="228600" y="4616995"/>
            <a:ext cx="1227600" cy="1477200"/>
          </a:xfrm>
          <a:prstGeom prst="rect">
            <a:avLst/>
          </a:prstGeom>
          <a:noFill/>
          <a:ln>
            <a:noFill/>
          </a:ln>
        </p:spPr>
        <p:txBody>
          <a:bodyPr spcFirstLastPara="1" wrap="square" lIns="0" tIns="0" rIns="0" bIns="0" anchor="t" anchorCtr="0">
            <a:noAutofit/>
          </a:bodyPr>
          <a:lstStyle/>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High-performance computing and data storage</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Automated data management</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On-demand, flexible computational workflows</a:t>
            </a: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52" name="Google Shape;252;p39"/>
          <p:cNvSpPr/>
          <p:nvPr/>
        </p:nvSpPr>
        <p:spPr>
          <a:xfrm>
            <a:off x="103873" y="1351268"/>
            <a:ext cx="5366400" cy="831000"/>
          </a:xfrm>
          <a:prstGeom prst="rect">
            <a:avLst/>
          </a:prstGeom>
          <a:noFill/>
          <a:ln>
            <a:noFill/>
          </a:ln>
        </p:spPr>
        <p:txBody>
          <a:bodyPr spcFirstLastPara="1" wrap="square" lIns="91425" tIns="45700" rIns="91425" bIns="45700" anchor="t" anchorCtr="0">
            <a:noAutofit/>
          </a:bodyPr>
          <a:lstStyle/>
          <a:p>
            <a:pPr marL="0" marR="0" lvl="0" indent="0" algn="l" defTabSz="457200" rtl="0" eaLnBrk="1" fontAlgn="auto" latinLnBrk="0" hangingPunct="1">
              <a:lnSpc>
                <a:spcPct val="100000"/>
              </a:lnSpc>
              <a:spcBef>
                <a:spcPts val="0"/>
              </a:spcBef>
              <a:spcAft>
                <a:spcPts val="0"/>
              </a:spcAft>
              <a:buClr>
                <a:srgbClr val="FFFFFF"/>
              </a:buClr>
              <a:buSzPts val="2400"/>
              <a:buFontTx/>
              <a:buNone/>
              <a:tabLst/>
              <a:defRPr/>
            </a:pPr>
            <a:r>
              <a:rPr kumimoji="0" lang="en" sz="2400" b="1" i="0" u="none" strike="noStrike" kern="1200" cap="none" spc="0" normalizeH="0" baseline="0" noProof="0" dirty="0">
                <a:ln>
                  <a:noFill/>
                </a:ln>
                <a:solidFill>
                  <a:srgbClr val="FFFFFF"/>
                </a:solidFill>
                <a:effectLst/>
                <a:uLnTx/>
                <a:uFillTx/>
                <a:latin typeface="Georgia"/>
                <a:ea typeface="Georgia"/>
                <a:cs typeface="Georgia"/>
                <a:sym typeface="Georgia"/>
              </a:rPr>
              <a:t>Data</a:t>
            </a:r>
            <a:endParaRPr kumimoji="0" sz="1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
                <a:srgbClr val="FFFFFF"/>
              </a:buClr>
              <a:buSzPts val="2400"/>
              <a:buFontTx/>
              <a:buNone/>
              <a:tabLst/>
              <a:defRPr/>
            </a:pPr>
            <a:r>
              <a:rPr kumimoji="0" lang="en" sz="2400" b="1" i="0" u="none" strike="noStrike" kern="1200" cap="none" spc="0" normalizeH="0" baseline="0" noProof="0" dirty="0">
                <a:ln>
                  <a:noFill/>
                </a:ln>
                <a:solidFill>
                  <a:srgbClr val="FFFFFF"/>
                </a:solidFill>
                <a:effectLst/>
                <a:uLnTx/>
                <a:uFillTx/>
                <a:latin typeface="Georgia"/>
                <a:ea typeface="Georgia"/>
                <a:cs typeface="Georgia"/>
                <a:sym typeface="Georgia"/>
              </a:rPr>
              <a:t>Science</a:t>
            </a:r>
            <a:endParaRPr kumimoji="0" sz="2400" b="1" i="0" u="none" strike="noStrike" kern="1200" cap="none" spc="0" normalizeH="0" baseline="0" noProof="0" dirty="0">
              <a:ln>
                <a:noFill/>
              </a:ln>
              <a:solidFill>
                <a:srgbClr val="FFFFFF"/>
              </a:solidFill>
              <a:effectLst/>
              <a:uLnTx/>
              <a:uFillTx/>
              <a:latin typeface="Georgia"/>
              <a:ea typeface="Georgia"/>
              <a:cs typeface="Georgia"/>
              <a:sym typeface="Georgia"/>
            </a:endParaRPr>
          </a:p>
        </p:txBody>
      </p:sp>
      <p:sp>
        <p:nvSpPr>
          <p:cNvPr id="253" name="Google Shape;253;p39"/>
          <p:cNvSpPr/>
          <p:nvPr/>
        </p:nvSpPr>
        <p:spPr>
          <a:xfrm rot="10800000" flipH="1">
            <a:off x="0" y="3035475"/>
            <a:ext cx="9144000" cy="1537543"/>
          </a:xfrm>
          <a:prstGeom prst="round2DiagRect">
            <a:avLst>
              <a:gd name="adj1" fmla="val 16667"/>
              <a:gd name="adj2" fmla="val 0"/>
            </a:avLst>
          </a:prstGeom>
          <a:solidFill>
            <a:srgbClr val="15384D"/>
          </a:solidFill>
          <a:ln>
            <a:noFill/>
          </a:ln>
          <a:effectLst>
            <a:outerShdw blurRad="165100" sx="102000" sy="102000" algn="ctr" rotWithShape="0">
              <a:srgbClr val="000000">
                <a:alpha val="20000"/>
              </a:srgbClr>
            </a:outerShdw>
          </a:effectLst>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
                <a:prstClr val="white"/>
              </a:buClr>
              <a:buSzPts val="1800"/>
              <a:buFontTx/>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254" name="Google Shape;254;p39"/>
          <p:cNvSpPr/>
          <p:nvPr/>
        </p:nvSpPr>
        <p:spPr>
          <a:xfrm>
            <a:off x="1701802" y="4616995"/>
            <a:ext cx="1261500" cy="1643700"/>
          </a:xfrm>
          <a:prstGeom prst="rect">
            <a:avLst/>
          </a:prstGeom>
          <a:noFill/>
          <a:ln>
            <a:noFill/>
          </a:ln>
        </p:spPr>
        <p:txBody>
          <a:bodyPr spcFirstLastPara="1" wrap="square" lIns="0" tIns="0" rIns="0" bIns="0" anchor="t" anchorCtr="0">
            <a:noAutofit/>
          </a:bodyPr>
          <a:lstStyle/>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Experimental design and power analysis</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Parametric and non-parametric hypothesis testing</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Bayesian inference</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Dimensionality reduction</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Data visualization</a:t>
            </a:r>
            <a:endParaRPr kumimoji="0" sz="9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255" name="Google Shape;255;p39"/>
          <p:cNvSpPr/>
          <p:nvPr/>
        </p:nvSpPr>
        <p:spPr>
          <a:xfrm>
            <a:off x="3234266" y="4616995"/>
            <a:ext cx="1253100" cy="1107900"/>
          </a:xfrm>
          <a:prstGeom prst="rect">
            <a:avLst/>
          </a:prstGeom>
          <a:noFill/>
          <a:ln>
            <a:noFill/>
          </a:ln>
        </p:spPr>
        <p:txBody>
          <a:bodyPr spcFirstLastPara="1" wrap="square" lIns="0" tIns="0" rIns="0" bIns="0" anchor="t" anchorCtr="0">
            <a:noAutofit/>
          </a:bodyPr>
          <a:lstStyle/>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Genome assembly and annotation</a:t>
            </a:r>
            <a:endParaRPr kumimoji="0" sz="900" b="0" i="0" u="none" strike="noStrike" kern="1200" cap="none" spc="0" normalizeH="0" baseline="0" noProof="0">
              <a:ln>
                <a:noFill/>
              </a:ln>
              <a:solidFill>
                <a:srgbClr val="FFFFFF"/>
              </a:solidFill>
              <a:effectLst/>
              <a:uLnTx/>
              <a:uFillTx/>
              <a:latin typeface="Arial"/>
              <a:ea typeface="Arial"/>
              <a:cs typeface="Arial"/>
              <a:sym typeface="Arial"/>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Comparative genomics</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Differential expression analysis</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Gene network analysis</a:t>
            </a: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56" name="Google Shape;256;p39"/>
          <p:cNvSpPr/>
          <p:nvPr/>
        </p:nvSpPr>
        <p:spPr>
          <a:xfrm>
            <a:off x="6129866" y="4616995"/>
            <a:ext cx="1388400" cy="554100"/>
          </a:xfrm>
          <a:prstGeom prst="rect">
            <a:avLst/>
          </a:prstGeom>
          <a:noFill/>
          <a:ln>
            <a:noFill/>
          </a:ln>
        </p:spPr>
        <p:txBody>
          <a:bodyPr spcFirstLastPara="1" wrap="square" lIns="0" tIns="0" rIns="0" bIns="0" anchor="t" anchorCtr="0">
            <a:noAutofit/>
          </a:bodyPr>
          <a:lstStyle/>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Taxonomic classification</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Population diversity</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Differential analysis</a:t>
            </a:r>
            <a:endParaRPr kumimoji="0" sz="9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257" name="Google Shape;257;p39"/>
          <p:cNvSpPr/>
          <p:nvPr/>
        </p:nvSpPr>
        <p:spPr>
          <a:xfrm>
            <a:off x="7763933" y="4616995"/>
            <a:ext cx="1227600" cy="969600"/>
          </a:xfrm>
          <a:prstGeom prst="rect">
            <a:avLst/>
          </a:prstGeom>
          <a:noFill/>
          <a:ln>
            <a:noFill/>
          </a:ln>
        </p:spPr>
        <p:txBody>
          <a:bodyPr spcFirstLastPara="1" wrap="square" lIns="0" tIns="0" rIns="0" bIns="0" anchor="t" anchorCtr="0">
            <a:noAutofit/>
          </a:bodyPr>
          <a:lstStyle/>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Image analysis</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Computational workflow management</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Data management</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Interactive web applications</a:t>
            </a:r>
            <a:endParaRPr kumimoji="0" sz="9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258" name="Google Shape;258;p39"/>
          <p:cNvSpPr/>
          <p:nvPr/>
        </p:nvSpPr>
        <p:spPr>
          <a:xfrm>
            <a:off x="4775200" y="4616995"/>
            <a:ext cx="1126200" cy="692400"/>
          </a:xfrm>
          <a:prstGeom prst="rect">
            <a:avLst/>
          </a:prstGeom>
          <a:noFill/>
          <a:ln>
            <a:noFill/>
          </a:ln>
        </p:spPr>
        <p:txBody>
          <a:bodyPr spcFirstLastPara="1" wrap="square" lIns="0" tIns="0" rIns="0" bIns="0" anchor="t" anchorCtr="0">
            <a:noAutofit/>
          </a:bodyPr>
          <a:lstStyle/>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Image analysis workflows</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Machine learning</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Plant growth analysis</a:t>
            </a:r>
            <a:endParaRPr kumimoji="0" sz="9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259" name="Google Shape;259;p39"/>
          <p:cNvSpPr/>
          <p:nvPr/>
        </p:nvSpPr>
        <p:spPr>
          <a:xfrm>
            <a:off x="3060360" y="2715208"/>
            <a:ext cx="1367700" cy="307800"/>
          </a:xfrm>
          <a:prstGeom prst="rect">
            <a:avLst/>
          </a:prstGeom>
          <a:noFill/>
          <a:ln>
            <a:noFill/>
          </a:ln>
        </p:spPr>
        <p:txBody>
          <a:bodyPr spcFirstLastPara="1" wrap="square" lIns="0" tIns="0" rIns="0" bIns="0" anchor="t" anchorCtr="0">
            <a:noAutofit/>
          </a:bodyPr>
          <a:lstStyle/>
          <a:p>
            <a:pPr marL="0" marR="0" lvl="0" indent="0" algn="ctr" defTabSz="457200" rtl="0" eaLnBrk="1" fontAlgn="auto" latinLnBrk="0" hangingPunct="1">
              <a:lnSpc>
                <a:spcPct val="100000"/>
              </a:lnSpc>
              <a:spcBef>
                <a:spcPts val="0"/>
              </a:spcBef>
              <a:spcAft>
                <a:spcPts val="0"/>
              </a:spcAft>
              <a:buClr>
                <a:srgbClr val="FFFFFF"/>
              </a:buClr>
              <a:buSzPts val="1000"/>
              <a:buFontTx/>
              <a:buNone/>
              <a:tabLst/>
              <a:defRPr/>
            </a:pPr>
            <a:r>
              <a:rPr kumimoji="0" lang="en" sz="1000" b="1" i="0" u="none" strike="noStrike" kern="1200" cap="none" spc="0" normalizeH="0" baseline="0" noProof="0">
                <a:ln>
                  <a:noFill/>
                </a:ln>
                <a:solidFill>
                  <a:srgbClr val="FFFFFF"/>
                </a:solidFill>
                <a:effectLst/>
                <a:uLnTx/>
                <a:uFillTx/>
                <a:latin typeface="Arial"/>
                <a:ea typeface="Arial"/>
                <a:cs typeface="Arial"/>
                <a:sym typeface="Arial"/>
              </a:rPr>
              <a:t>GENOMICS &amp;</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0" marR="0" lvl="0" indent="0" algn="ctr" defTabSz="457200" rtl="0" eaLnBrk="1" fontAlgn="auto" latinLnBrk="0" hangingPunct="1">
              <a:lnSpc>
                <a:spcPct val="100000"/>
              </a:lnSpc>
              <a:spcBef>
                <a:spcPts val="0"/>
              </a:spcBef>
              <a:spcAft>
                <a:spcPts val="0"/>
              </a:spcAft>
              <a:buClr>
                <a:srgbClr val="FFFFFF"/>
              </a:buClr>
              <a:buSzPts val="1000"/>
              <a:buFontTx/>
              <a:buNone/>
              <a:tabLst/>
              <a:defRPr/>
            </a:pPr>
            <a:r>
              <a:rPr kumimoji="0" lang="en" sz="1000" b="1" i="0" u="none" strike="noStrike" kern="1200" cap="none" spc="0" normalizeH="0" baseline="0" noProof="0">
                <a:ln>
                  <a:noFill/>
                </a:ln>
                <a:solidFill>
                  <a:srgbClr val="FFFFFF"/>
                </a:solidFill>
                <a:effectLst/>
                <a:uLnTx/>
                <a:uFillTx/>
                <a:latin typeface="Arial"/>
                <a:ea typeface="Arial"/>
                <a:cs typeface="Arial"/>
                <a:sym typeface="Arial"/>
              </a:rPr>
              <a:t>TRANSCRIPTOMICS</a:t>
            </a:r>
            <a:endParaRPr kumimoji="0" sz="1000" b="1" i="0" u="none" strike="noStrike" kern="1200" cap="none" spc="0" normalizeH="0" baseline="0" noProof="0">
              <a:ln>
                <a:noFill/>
              </a:ln>
              <a:solidFill>
                <a:srgbClr val="FFFFFF"/>
              </a:solidFill>
              <a:effectLst/>
              <a:uLnTx/>
              <a:uFillTx/>
              <a:latin typeface="Arial"/>
              <a:ea typeface="Arial"/>
              <a:cs typeface="Arial"/>
              <a:sym typeface="Arial"/>
            </a:endParaRPr>
          </a:p>
        </p:txBody>
      </p:sp>
      <p:sp>
        <p:nvSpPr>
          <p:cNvPr id="260" name="Google Shape;260;p39"/>
          <p:cNvSpPr txBox="1"/>
          <p:nvPr/>
        </p:nvSpPr>
        <p:spPr>
          <a:xfrm>
            <a:off x="1633421" y="2715208"/>
            <a:ext cx="1227600" cy="328200"/>
          </a:xfrm>
          <a:prstGeom prst="rect">
            <a:avLst/>
          </a:prstGeom>
          <a:noFill/>
          <a:ln>
            <a:noFill/>
          </a:ln>
        </p:spPr>
        <p:txBody>
          <a:bodyPr spcFirstLastPara="1" wrap="square" lIns="0" tIns="0" rIns="0" bIns="0" anchor="t" anchorCtr="0">
            <a:noAutofit/>
          </a:bodyPr>
          <a:lstStyle/>
          <a:p>
            <a:pPr marL="0" marR="0" lvl="0" indent="0" algn="ctr" defTabSz="457200" rtl="0" eaLnBrk="1" fontAlgn="auto" latinLnBrk="0" hangingPunct="1">
              <a:lnSpc>
                <a:spcPct val="100000"/>
              </a:lnSpc>
              <a:spcBef>
                <a:spcPts val="0"/>
              </a:spcBef>
              <a:spcAft>
                <a:spcPts val="0"/>
              </a:spcAft>
              <a:buClr>
                <a:srgbClr val="FFFFFF"/>
              </a:buClr>
              <a:buSzPts val="1000"/>
              <a:buFontTx/>
              <a:buNone/>
              <a:tabLst/>
              <a:defRPr/>
            </a:pPr>
            <a:r>
              <a:rPr kumimoji="0" lang="en" sz="1000" b="1" i="0" u="none" strike="noStrike" kern="1200" cap="none" spc="0" normalizeH="0" baseline="0" noProof="0">
                <a:ln>
                  <a:noFill/>
                </a:ln>
                <a:solidFill>
                  <a:srgbClr val="FFFFFF"/>
                </a:solidFill>
                <a:effectLst/>
                <a:uLnTx/>
                <a:uFillTx/>
                <a:latin typeface="Arial"/>
                <a:ea typeface="Arial"/>
                <a:cs typeface="Arial"/>
                <a:sym typeface="Arial"/>
              </a:rPr>
              <a:t>STATISTICAL ANALYSIS</a:t>
            </a:r>
            <a:endParaRPr kumimoji="0" sz="1000" b="1" i="0" u="none" strike="noStrike" kern="1200" cap="none" spc="0" normalizeH="0" baseline="0" noProof="0">
              <a:ln>
                <a:noFill/>
              </a:ln>
              <a:solidFill>
                <a:srgbClr val="FFFFFF"/>
              </a:solidFill>
              <a:effectLst/>
              <a:uLnTx/>
              <a:uFillTx/>
              <a:latin typeface="Arial"/>
              <a:ea typeface="Arial"/>
              <a:cs typeface="Arial"/>
              <a:sym typeface="Arial"/>
            </a:endParaRPr>
          </a:p>
        </p:txBody>
      </p:sp>
      <p:sp>
        <p:nvSpPr>
          <p:cNvPr id="261" name="Google Shape;261;p39"/>
          <p:cNvSpPr txBox="1"/>
          <p:nvPr/>
        </p:nvSpPr>
        <p:spPr>
          <a:xfrm>
            <a:off x="4617250" y="2715208"/>
            <a:ext cx="1333500" cy="307800"/>
          </a:xfrm>
          <a:prstGeom prst="rect">
            <a:avLst/>
          </a:prstGeom>
          <a:noFill/>
          <a:ln>
            <a:noFill/>
          </a:ln>
        </p:spPr>
        <p:txBody>
          <a:bodyPr spcFirstLastPara="1" wrap="square" lIns="0" tIns="0" rIns="0" bIns="0" anchor="t" anchorCtr="0">
            <a:spAutoFit/>
          </a:bodyPr>
          <a:lstStyle/>
          <a:p>
            <a:pPr marL="0" marR="0" lvl="0" indent="0" algn="ctr" defTabSz="457200" rtl="0" eaLnBrk="1" fontAlgn="auto" latinLnBrk="0" hangingPunct="1">
              <a:lnSpc>
                <a:spcPct val="100000"/>
              </a:lnSpc>
              <a:spcBef>
                <a:spcPts val="0"/>
              </a:spcBef>
              <a:spcAft>
                <a:spcPts val="0"/>
              </a:spcAft>
              <a:buClr>
                <a:srgbClr val="FFFFFF"/>
              </a:buClr>
              <a:buSzPts val="1000"/>
              <a:buFontTx/>
              <a:buNone/>
              <a:tabLst/>
              <a:defRPr/>
            </a:pPr>
            <a:r>
              <a:rPr kumimoji="0" lang="en" sz="1000" b="1" i="0" u="none" strike="noStrike" kern="1200" cap="none" spc="0" normalizeH="0" baseline="0" noProof="0">
                <a:ln>
                  <a:noFill/>
                </a:ln>
                <a:solidFill>
                  <a:srgbClr val="FFFFFF"/>
                </a:solidFill>
                <a:effectLst/>
                <a:uLnTx/>
                <a:uFillTx/>
                <a:latin typeface="Arial"/>
                <a:ea typeface="Arial"/>
                <a:cs typeface="Arial"/>
                <a:sym typeface="Arial"/>
              </a:rPr>
              <a:t>IMAGE</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0" marR="0" lvl="0" indent="0" algn="ctr" defTabSz="457200" rtl="0" eaLnBrk="1" fontAlgn="auto" latinLnBrk="0" hangingPunct="1">
              <a:lnSpc>
                <a:spcPct val="100000"/>
              </a:lnSpc>
              <a:spcBef>
                <a:spcPts val="0"/>
              </a:spcBef>
              <a:spcAft>
                <a:spcPts val="0"/>
              </a:spcAft>
              <a:buClr>
                <a:srgbClr val="FFFFFF"/>
              </a:buClr>
              <a:buSzPts val="1000"/>
              <a:buFontTx/>
              <a:buNone/>
              <a:tabLst/>
              <a:defRPr/>
            </a:pPr>
            <a:r>
              <a:rPr kumimoji="0" lang="en" sz="1000" b="1" i="0" u="none" strike="noStrike" kern="1200" cap="none" spc="0" normalizeH="0" baseline="0" noProof="0">
                <a:ln>
                  <a:noFill/>
                </a:ln>
                <a:solidFill>
                  <a:srgbClr val="FFFFFF"/>
                </a:solidFill>
                <a:effectLst/>
                <a:uLnTx/>
                <a:uFillTx/>
                <a:latin typeface="Arial"/>
                <a:ea typeface="Arial"/>
                <a:cs typeface="Arial"/>
                <a:sym typeface="Arial"/>
              </a:rPr>
              <a:t>ANALYSIS</a:t>
            </a:r>
            <a:endParaRPr kumimoji="0" sz="1000" b="1" i="0" u="none" strike="noStrike" kern="1200" cap="none" spc="0" normalizeH="0" baseline="0" noProof="0">
              <a:ln>
                <a:noFill/>
              </a:ln>
              <a:solidFill>
                <a:srgbClr val="FFFFFF"/>
              </a:solidFill>
              <a:effectLst/>
              <a:uLnTx/>
              <a:uFillTx/>
              <a:latin typeface="Arial"/>
              <a:ea typeface="Arial"/>
              <a:cs typeface="Arial"/>
              <a:sym typeface="Arial"/>
            </a:endParaRPr>
          </a:p>
        </p:txBody>
      </p:sp>
      <p:sp>
        <p:nvSpPr>
          <p:cNvPr id="262" name="Google Shape;262;p39"/>
          <p:cNvSpPr txBox="1">
            <a:spLocks noGrp="1"/>
          </p:cNvSpPr>
          <p:nvPr>
            <p:ph type="body" idx="1"/>
          </p:nvPr>
        </p:nvSpPr>
        <p:spPr>
          <a:xfrm>
            <a:off x="57660" y="2715208"/>
            <a:ext cx="1482300" cy="381900"/>
          </a:xfrm>
          <a:prstGeom prst="rect">
            <a:avLst/>
          </a:prstGeom>
          <a:noFill/>
          <a:ln>
            <a:noFill/>
          </a:ln>
        </p:spPr>
        <p:txBody>
          <a:bodyPr spcFirstLastPara="1" vert="horz" wrap="square" lIns="0" tIns="0" rIns="0" bIns="0" rtlCol="0" anchor="t" anchorCtr="0">
            <a:noAutofit/>
          </a:bodyPr>
          <a:lstStyle/>
          <a:p>
            <a:pPr marL="0" indent="0" algn="ctr">
              <a:spcBef>
                <a:spcPts val="0"/>
              </a:spcBef>
              <a:buSzPts val="1000"/>
              <a:buNone/>
            </a:pPr>
            <a:r>
              <a:rPr lang="en" sz="1000" b="1">
                <a:solidFill>
                  <a:schemeClr val="lt1"/>
                </a:solidFill>
              </a:rPr>
              <a:t>CLOUD</a:t>
            </a:r>
            <a:endParaRPr/>
          </a:p>
          <a:p>
            <a:pPr marL="0" indent="0" algn="ctr">
              <a:spcBef>
                <a:spcPts val="0"/>
              </a:spcBef>
              <a:buSzPts val="1000"/>
              <a:buNone/>
            </a:pPr>
            <a:r>
              <a:rPr lang="en" sz="1000" b="1">
                <a:solidFill>
                  <a:schemeClr val="lt1"/>
                </a:solidFill>
              </a:rPr>
              <a:t>COMPUTING</a:t>
            </a:r>
            <a:endParaRPr sz="1000" b="1">
              <a:solidFill>
                <a:schemeClr val="lt1"/>
              </a:solidFill>
            </a:endParaRPr>
          </a:p>
        </p:txBody>
      </p:sp>
      <p:sp>
        <p:nvSpPr>
          <p:cNvPr id="263" name="Google Shape;263;p39"/>
          <p:cNvSpPr/>
          <p:nvPr/>
        </p:nvSpPr>
        <p:spPr>
          <a:xfrm>
            <a:off x="5964048" y="2710511"/>
            <a:ext cx="1709400" cy="153900"/>
          </a:xfrm>
          <a:prstGeom prst="rect">
            <a:avLst/>
          </a:prstGeom>
          <a:noFill/>
          <a:ln>
            <a:noFill/>
          </a:ln>
        </p:spPr>
        <p:txBody>
          <a:bodyPr spcFirstLastPara="1" wrap="square" lIns="0" tIns="0" rIns="0" bIns="0" anchor="t" anchorCtr="0">
            <a:noAutofit/>
          </a:bodyPr>
          <a:lstStyle/>
          <a:p>
            <a:pPr marL="0" marR="0" lvl="0" indent="0" algn="ctr" defTabSz="457200" rtl="0" eaLnBrk="1" fontAlgn="auto" latinLnBrk="0" hangingPunct="1">
              <a:lnSpc>
                <a:spcPct val="100000"/>
              </a:lnSpc>
              <a:spcBef>
                <a:spcPts val="0"/>
              </a:spcBef>
              <a:spcAft>
                <a:spcPts val="0"/>
              </a:spcAft>
              <a:buClr>
                <a:srgbClr val="FFFFFF"/>
              </a:buClr>
              <a:buSzPts val="1000"/>
              <a:buFontTx/>
              <a:buNone/>
              <a:tabLst/>
              <a:defRPr/>
            </a:pPr>
            <a:r>
              <a:rPr kumimoji="0" lang="en" sz="1000" b="1" i="0" u="none" strike="noStrike" kern="1200" cap="none" spc="0" normalizeH="0" baseline="0" noProof="0">
                <a:ln>
                  <a:noFill/>
                </a:ln>
                <a:solidFill>
                  <a:srgbClr val="FFFFFF"/>
                </a:solidFill>
                <a:effectLst/>
                <a:uLnTx/>
                <a:uFillTx/>
                <a:latin typeface="Arial"/>
                <a:ea typeface="Arial"/>
                <a:cs typeface="Arial"/>
                <a:sym typeface="Arial"/>
              </a:rPr>
              <a:t>MICROBIOME</a:t>
            </a: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64" name="Google Shape;264;p39"/>
          <p:cNvSpPr/>
          <p:nvPr/>
        </p:nvSpPr>
        <p:spPr>
          <a:xfrm>
            <a:off x="7751194" y="2715208"/>
            <a:ext cx="1124100" cy="307800"/>
          </a:xfrm>
          <a:prstGeom prst="rect">
            <a:avLst/>
          </a:prstGeom>
          <a:noFill/>
          <a:ln>
            <a:noFill/>
          </a:ln>
        </p:spPr>
        <p:txBody>
          <a:bodyPr spcFirstLastPara="1" wrap="square" lIns="0" tIns="0" rIns="0" bIns="0" anchor="t" anchorCtr="0">
            <a:noAutofit/>
          </a:bodyPr>
          <a:lstStyle/>
          <a:p>
            <a:pPr marL="0" marR="0" lvl="0" indent="0" algn="ctr" defTabSz="457200" rtl="0" eaLnBrk="1" fontAlgn="auto" latinLnBrk="0" hangingPunct="1">
              <a:lnSpc>
                <a:spcPct val="100000"/>
              </a:lnSpc>
              <a:spcBef>
                <a:spcPts val="0"/>
              </a:spcBef>
              <a:spcAft>
                <a:spcPts val="0"/>
              </a:spcAft>
              <a:buClr>
                <a:srgbClr val="FFFFFF"/>
              </a:buClr>
              <a:buSzPts val="1000"/>
              <a:buFontTx/>
              <a:buNone/>
              <a:tabLst/>
              <a:defRPr/>
            </a:pPr>
            <a:r>
              <a:rPr kumimoji="0" lang="en" sz="1000" b="1" i="0" u="none" strike="noStrike" kern="1200" cap="none" spc="0" normalizeH="0" baseline="0" noProof="0">
                <a:ln>
                  <a:noFill/>
                </a:ln>
                <a:solidFill>
                  <a:srgbClr val="FFFFFF"/>
                </a:solidFill>
                <a:effectLst/>
                <a:uLnTx/>
                <a:uFillTx/>
                <a:latin typeface="Arial"/>
                <a:ea typeface="Arial"/>
                <a:cs typeface="Arial"/>
                <a:sym typeface="Arial"/>
              </a:rPr>
              <a:t>SOFTWARE</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0" marR="0" lvl="0" indent="0" algn="ctr" defTabSz="457200" rtl="0" eaLnBrk="1" fontAlgn="auto" latinLnBrk="0" hangingPunct="1">
              <a:lnSpc>
                <a:spcPct val="100000"/>
              </a:lnSpc>
              <a:spcBef>
                <a:spcPts val="0"/>
              </a:spcBef>
              <a:spcAft>
                <a:spcPts val="0"/>
              </a:spcAft>
              <a:buClr>
                <a:srgbClr val="FFFFFF"/>
              </a:buClr>
              <a:buSzPts val="1000"/>
              <a:buFontTx/>
              <a:buNone/>
              <a:tabLst/>
              <a:defRPr/>
            </a:pPr>
            <a:r>
              <a:rPr kumimoji="0" lang="en" sz="1000" b="1" i="0" u="none" strike="noStrike" kern="1200" cap="none" spc="0" normalizeH="0" baseline="0" noProof="0">
                <a:ln>
                  <a:noFill/>
                </a:ln>
                <a:solidFill>
                  <a:srgbClr val="FFFFFF"/>
                </a:solidFill>
                <a:effectLst/>
                <a:uLnTx/>
                <a:uFillTx/>
                <a:latin typeface="Arial"/>
                <a:ea typeface="Arial"/>
                <a:cs typeface="Arial"/>
                <a:sym typeface="Arial"/>
              </a:rPr>
              <a:t>DEVELOPMENT</a:t>
            </a:r>
            <a:endParaRPr kumimoji="0" sz="1000" b="1" i="0" u="none" strike="noStrike" kern="1200" cap="none" spc="0" normalizeH="0" baseline="0" noProof="0">
              <a:ln>
                <a:noFill/>
              </a:ln>
              <a:solidFill>
                <a:srgbClr val="FFFFFF"/>
              </a:solidFill>
              <a:effectLst/>
              <a:uLnTx/>
              <a:uFillTx/>
              <a:latin typeface="Arial"/>
              <a:ea typeface="Arial"/>
              <a:cs typeface="Arial"/>
              <a:sym typeface="Arial"/>
            </a:endParaRPr>
          </a:p>
        </p:txBody>
      </p:sp>
      <p:pic>
        <p:nvPicPr>
          <p:cNvPr id="265" name="Google Shape;265;p39" descr="A picture containing drawing&#10;&#10;Description automatically generated"/>
          <p:cNvPicPr preferRelativeResize="0"/>
          <p:nvPr/>
        </p:nvPicPr>
        <p:blipFill rotWithShape="1">
          <a:blip r:embed="rId4">
            <a:alphaModFix amt="21000"/>
          </a:blip>
          <a:srcRect/>
          <a:stretch/>
        </p:blipFill>
        <p:spPr>
          <a:xfrm>
            <a:off x="8794376" y="5879424"/>
            <a:ext cx="349625" cy="537882"/>
          </a:xfrm>
          <a:prstGeom prst="rect">
            <a:avLst/>
          </a:prstGeom>
          <a:noFill/>
          <a:ln>
            <a:noFill/>
          </a:ln>
        </p:spPr>
      </p:pic>
      <p:pic>
        <p:nvPicPr>
          <p:cNvPr id="266" name="Google Shape;266;p39"/>
          <p:cNvPicPr preferRelativeResize="0"/>
          <p:nvPr/>
        </p:nvPicPr>
        <p:blipFill rotWithShape="1">
          <a:blip r:embed="rId5">
            <a:alphaModFix/>
          </a:blip>
          <a:srcRect l="845" r="845"/>
          <a:stretch/>
        </p:blipFill>
        <p:spPr>
          <a:xfrm>
            <a:off x="164409" y="3143477"/>
            <a:ext cx="1271700" cy="1286700"/>
          </a:xfrm>
          <a:prstGeom prst="ellipse">
            <a:avLst/>
          </a:prstGeom>
          <a:noFill/>
          <a:ln>
            <a:noFill/>
          </a:ln>
          <a:effectLst>
            <a:outerShdw blurRad="381000" dist="292100" dir="5400000" sx="-80000" sy="-18000" rotWithShape="0">
              <a:srgbClr val="000000">
                <a:alpha val="21960"/>
              </a:srgbClr>
            </a:outerShdw>
          </a:effectLst>
        </p:spPr>
      </p:pic>
      <p:pic>
        <p:nvPicPr>
          <p:cNvPr id="267" name="Google Shape;267;p39"/>
          <p:cNvPicPr preferRelativeResize="0"/>
          <p:nvPr/>
        </p:nvPicPr>
        <p:blipFill rotWithShape="1">
          <a:blip r:embed="rId6">
            <a:alphaModFix/>
          </a:blip>
          <a:srcRect t="248" b="248"/>
          <a:stretch/>
        </p:blipFill>
        <p:spPr>
          <a:xfrm>
            <a:off x="3069335" y="3091023"/>
            <a:ext cx="1349700" cy="1323300"/>
          </a:xfrm>
          <a:prstGeom prst="ellipse">
            <a:avLst/>
          </a:prstGeom>
          <a:noFill/>
          <a:ln>
            <a:noFill/>
          </a:ln>
          <a:effectLst>
            <a:outerShdw blurRad="381000" dist="292100" dir="5400000" sx="-80000" sy="-18000" rotWithShape="0">
              <a:srgbClr val="000000">
                <a:alpha val="21960"/>
              </a:srgbClr>
            </a:outerShdw>
          </a:effectLst>
        </p:spPr>
      </p:pic>
      <p:pic>
        <p:nvPicPr>
          <p:cNvPr id="268" name="Google Shape;268;p39"/>
          <p:cNvPicPr preferRelativeResize="0"/>
          <p:nvPr/>
        </p:nvPicPr>
        <p:blipFill rotWithShape="1">
          <a:blip r:embed="rId7">
            <a:alphaModFix/>
          </a:blip>
          <a:srcRect t="1114" b="1104"/>
          <a:stretch/>
        </p:blipFill>
        <p:spPr>
          <a:xfrm>
            <a:off x="4582588" y="3102619"/>
            <a:ext cx="1402800" cy="1371600"/>
          </a:xfrm>
          <a:prstGeom prst="ellipse">
            <a:avLst/>
          </a:prstGeom>
          <a:noFill/>
          <a:ln>
            <a:noFill/>
          </a:ln>
          <a:effectLst>
            <a:outerShdw blurRad="381000" dist="292100" dir="5400000" sx="-80000" sy="-18000" rotWithShape="0">
              <a:srgbClr val="000000">
                <a:alpha val="21960"/>
              </a:srgbClr>
            </a:outerShdw>
          </a:effectLst>
        </p:spPr>
      </p:pic>
      <p:pic>
        <p:nvPicPr>
          <p:cNvPr id="269" name="Google Shape;269;p39"/>
          <p:cNvPicPr preferRelativeResize="0"/>
          <p:nvPr/>
        </p:nvPicPr>
        <p:blipFill rotWithShape="1">
          <a:blip r:embed="rId8">
            <a:alphaModFix/>
          </a:blip>
          <a:srcRect l="1427" r="1437"/>
          <a:stretch/>
        </p:blipFill>
        <p:spPr>
          <a:xfrm>
            <a:off x="1569323" y="3111815"/>
            <a:ext cx="1366800" cy="1318200"/>
          </a:xfrm>
          <a:prstGeom prst="ellipse">
            <a:avLst/>
          </a:prstGeom>
          <a:noFill/>
          <a:ln>
            <a:noFill/>
          </a:ln>
          <a:effectLst>
            <a:outerShdw blurRad="381000" dist="292100" dir="5400000" sx="-80000" sy="-18000" rotWithShape="0">
              <a:srgbClr val="000000">
                <a:alpha val="21960"/>
              </a:srgbClr>
            </a:outerShdw>
          </a:effectLst>
        </p:spPr>
      </p:pic>
      <p:pic>
        <p:nvPicPr>
          <p:cNvPr id="270" name="Google Shape;270;p39"/>
          <p:cNvPicPr preferRelativeResize="0"/>
          <p:nvPr/>
        </p:nvPicPr>
        <p:blipFill rotWithShape="1">
          <a:blip r:embed="rId9">
            <a:alphaModFix/>
          </a:blip>
          <a:srcRect t="855" b="855"/>
          <a:stretch/>
        </p:blipFill>
        <p:spPr>
          <a:xfrm>
            <a:off x="6122301" y="3093872"/>
            <a:ext cx="1392900" cy="1369200"/>
          </a:xfrm>
          <a:prstGeom prst="ellipse">
            <a:avLst/>
          </a:prstGeom>
          <a:noFill/>
          <a:ln>
            <a:noFill/>
          </a:ln>
          <a:effectLst>
            <a:outerShdw blurRad="381000" dist="292100" dir="5400000" sx="-80000" sy="-18000" rotWithShape="0">
              <a:srgbClr val="000000">
                <a:alpha val="21960"/>
              </a:srgbClr>
            </a:outerShdw>
          </a:effectLst>
        </p:spPr>
      </p:pic>
      <p:pic>
        <p:nvPicPr>
          <p:cNvPr id="271" name="Google Shape;271;p39"/>
          <p:cNvPicPr preferRelativeResize="0"/>
          <p:nvPr/>
        </p:nvPicPr>
        <p:blipFill rotWithShape="1">
          <a:blip r:embed="rId10">
            <a:alphaModFix/>
          </a:blip>
          <a:srcRect t="2308" b="2308"/>
          <a:stretch/>
        </p:blipFill>
        <p:spPr>
          <a:xfrm>
            <a:off x="7652064" y="3105560"/>
            <a:ext cx="1403400" cy="1345800"/>
          </a:xfrm>
          <a:prstGeom prst="ellipse">
            <a:avLst/>
          </a:prstGeom>
          <a:noFill/>
          <a:ln>
            <a:noFill/>
          </a:ln>
          <a:effectLst>
            <a:outerShdw blurRad="381000" dist="292100" dir="5400000" sx="-80000" sy="-18000" rotWithShape="0">
              <a:srgbClr val="000000">
                <a:alpha val="21960"/>
              </a:srgbClr>
            </a:outerShdw>
          </a:effectLst>
        </p:spPr>
      </p:pic>
      <p:sp>
        <p:nvSpPr>
          <p:cNvPr id="272" name="Google Shape;272;p39"/>
          <p:cNvSpPr txBox="1"/>
          <p:nvPr/>
        </p:nvSpPr>
        <p:spPr>
          <a:xfrm>
            <a:off x="5434624" y="5825865"/>
            <a:ext cx="3111600" cy="523200"/>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 sz="1400" b="0" i="0" u="none" strike="noStrike" kern="1200" cap="none" spc="0" normalizeH="0" baseline="0" noProof="0">
                <a:ln>
                  <a:noFill/>
                </a:ln>
                <a:solidFill>
                  <a:prstClr val="white"/>
                </a:solidFill>
                <a:effectLst/>
                <a:uLnTx/>
                <a:uFillTx/>
                <a:latin typeface="Arial"/>
                <a:ea typeface="Arial"/>
                <a:cs typeface="Arial"/>
                <a:sym typeface="Arial"/>
              </a:rPr>
              <a:t>Contact: Noah Fahlgren, Director</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 sz="1400" b="0" i="0" u="none" strike="noStrike" kern="1200" cap="none" spc="0" normalizeH="0" baseline="0" noProof="0">
                <a:ln>
                  <a:noFill/>
                </a:ln>
                <a:solidFill>
                  <a:prstClr val="white"/>
                </a:solidFill>
                <a:effectLst/>
                <a:uLnTx/>
                <a:uFillTx/>
                <a:latin typeface="Arial"/>
                <a:ea typeface="Arial"/>
                <a:cs typeface="Arial"/>
                <a:sym typeface="Arial"/>
              </a:rPr>
              <a:t>Email: nfahlgren@danforthcenter.org</a:t>
            </a:r>
            <a:endParaRPr kumimoji="0" sz="1400" b="0" i="0" u="none" strike="noStrike" kern="1200" cap="none" spc="0" normalizeH="0" baseline="0" noProof="0">
              <a:ln>
                <a:noFill/>
              </a:ln>
              <a:solidFill>
                <a:prstClr val="white"/>
              </a:solidFill>
              <a:effectLst/>
              <a:uLnTx/>
              <a:uFillTx/>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9DD31-AE0B-3675-D224-F01F9925EB10}"/>
              </a:ext>
            </a:extLst>
          </p:cNvPr>
          <p:cNvSpPr>
            <a:spLocks noGrp="1"/>
          </p:cNvSpPr>
          <p:nvPr>
            <p:ph type="title"/>
          </p:nvPr>
        </p:nvSpPr>
        <p:spPr>
          <a:xfrm>
            <a:off x="457200" y="91757"/>
            <a:ext cx="8229600" cy="1143000"/>
          </a:xfrm>
        </p:spPr>
        <p:txBody>
          <a:bodyPr/>
          <a:lstStyle/>
          <a:p>
            <a:r>
              <a:rPr lang="en-US"/>
              <a:t>Investigating Your Dataset</a:t>
            </a:r>
          </a:p>
        </p:txBody>
      </p:sp>
      <p:sp>
        <p:nvSpPr>
          <p:cNvPr id="3" name="Content Placeholder 2">
            <a:extLst>
              <a:ext uri="{FF2B5EF4-FFF2-40B4-BE49-F238E27FC236}">
                <a16:creationId xmlns:a16="http://schemas.microsoft.com/office/drawing/2014/main" id="{CCBDEC7C-8E51-3720-5129-0AF0057B286A}"/>
              </a:ext>
            </a:extLst>
          </p:cNvPr>
          <p:cNvSpPr>
            <a:spLocks noGrp="1"/>
          </p:cNvSpPr>
          <p:nvPr>
            <p:ph idx="1"/>
          </p:nvPr>
        </p:nvSpPr>
        <p:spPr>
          <a:xfrm>
            <a:off x="457200" y="1600200"/>
            <a:ext cx="8229600" cy="5118100"/>
          </a:xfrm>
        </p:spPr>
        <p:txBody>
          <a:bodyPr>
            <a:normAutofit lnSpcReduction="10000"/>
          </a:bodyPr>
          <a:lstStyle/>
          <a:p>
            <a:r>
              <a:rPr lang="en-US">
                <a:latin typeface="Source Sans Pro" panose="020B0503030403020204" pitchFamily="34" charset="0"/>
                <a:ea typeface="Source Sans Pro" panose="020B0503030403020204" pitchFamily="34" charset="0"/>
              </a:rPr>
              <a:t>You can investigate the dataset with the following functions:</a:t>
            </a:r>
          </a:p>
          <a:p>
            <a:pPr lvl="1"/>
            <a:r>
              <a:rPr lang="en-US">
                <a:latin typeface="Consolas" panose="020B0609020204030204" pitchFamily="49" charset="0"/>
                <a:ea typeface="Source Sans Pro" panose="020B0503030403020204" pitchFamily="34" charset="0"/>
              </a:rPr>
              <a:t>head() </a:t>
            </a:r>
            <a:r>
              <a:rPr lang="en-US">
                <a:latin typeface="Source Sans Pro" panose="020B0503030403020204" pitchFamily="34" charset="0"/>
                <a:ea typeface="Source Sans Pro" panose="020B0503030403020204" pitchFamily="34" charset="0"/>
              </a:rPr>
              <a:t>– returns the first 6 lines in the dataset</a:t>
            </a:r>
          </a:p>
          <a:p>
            <a:pPr lvl="1"/>
            <a:r>
              <a:rPr lang="en-US">
                <a:latin typeface="Consolas" panose="020B0609020204030204" pitchFamily="49" charset="0"/>
                <a:ea typeface="Source Sans Pro" panose="020B0503030403020204" pitchFamily="34" charset="0"/>
              </a:rPr>
              <a:t>tail()</a:t>
            </a:r>
            <a:r>
              <a:rPr lang="en-US">
                <a:latin typeface="Source Sans Pro" panose="020B0503030403020204" pitchFamily="34" charset="0"/>
                <a:ea typeface="Source Sans Pro" panose="020B0503030403020204" pitchFamily="34" charset="0"/>
              </a:rPr>
              <a:t> – returns the last 6 lines in the dataset</a:t>
            </a:r>
          </a:p>
          <a:p>
            <a:pPr lvl="1"/>
            <a:r>
              <a:rPr lang="en-US">
                <a:latin typeface="Consolas" panose="020B0609020204030204" pitchFamily="49" charset="0"/>
                <a:ea typeface="Source Sans Pro" panose="020B0503030403020204" pitchFamily="34" charset="0"/>
              </a:rPr>
              <a:t>summary()</a:t>
            </a:r>
            <a:r>
              <a:rPr lang="en-US">
                <a:latin typeface="Source Sans Pro" panose="020B0503030403020204" pitchFamily="34" charset="0"/>
                <a:ea typeface="Source Sans Pro" panose="020B0503030403020204" pitchFamily="34" charset="0"/>
              </a:rPr>
              <a:t> – displays summary statistics for each column</a:t>
            </a:r>
          </a:p>
          <a:p>
            <a:pPr lvl="1"/>
            <a:r>
              <a:rPr lang="en-US">
                <a:latin typeface="Consolas" panose="020B0609020204030204" pitchFamily="49" charset="0"/>
                <a:ea typeface="Source Sans Pro" panose="020B0503030403020204" pitchFamily="34" charset="0"/>
              </a:rPr>
              <a:t>View() </a:t>
            </a:r>
            <a:r>
              <a:rPr lang="en-US">
                <a:latin typeface="Source Sans Pro" panose="020B0503030403020204" pitchFamily="34" charset="0"/>
                <a:ea typeface="Source Sans Pro" panose="020B0503030403020204" pitchFamily="34" charset="0"/>
              </a:rPr>
              <a:t>– opens viewer in a separate window to look at the complete dataset</a:t>
            </a:r>
          </a:p>
          <a:p>
            <a:pPr lvl="1"/>
            <a:r>
              <a:rPr lang="en-US" err="1">
                <a:latin typeface="Consolas" panose="020B0609020204030204" pitchFamily="49" charset="0"/>
                <a:ea typeface="Source Sans Pro" panose="020B0503030403020204" pitchFamily="34" charset="0"/>
              </a:rPr>
              <a:t>tibble</a:t>
            </a:r>
            <a:r>
              <a:rPr lang="en-US">
                <a:latin typeface="Consolas" panose="020B0609020204030204" pitchFamily="49" charset="0"/>
                <a:ea typeface="Source Sans Pro" panose="020B0503030403020204" pitchFamily="34" charset="0"/>
              </a:rPr>
              <a:t>::</a:t>
            </a:r>
            <a:r>
              <a:rPr lang="en-US" err="1">
                <a:latin typeface="Consolas" panose="020B0609020204030204" pitchFamily="49" charset="0"/>
                <a:ea typeface="Source Sans Pro" panose="020B0503030403020204" pitchFamily="34" charset="0"/>
              </a:rPr>
              <a:t>as_tibble</a:t>
            </a:r>
            <a:r>
              <a:rPr lang="en-US">
                <a:latin typeface="Consolas" panose="020B0609020204030204" pitchFamily="49" charset="0"/>
                <a:ea typeface="Source Sans Pro" panose="020B0503030403020204" pitchFamily="34" charset="0"/>
              </a:rPr>
              <a:t>() </a:t>
            </a:r>
            <a:r>
              <a:rPr lang="en-US">
                <a:latin typeface="Source Sans Pro" panose="020B0503030403020204" pitchFamily="34" charset="0"/>
                <a:ea typeface="Source Sans Pro" panose="020B0503030403020204" pitchFamily="34" charset="0"/>
              </a:rPr>
              <a:t>– displays the first 10 rows of a dataset and as many columns of the data as able to fit in console</a:t>
            </a:r>
            <a:endParaRPr lang="en-US"/>
          </a:p>
        </p:txBody>
      </p:sp>
    </p:spTree>
    <p:extLst>
      <p:ext uri="{BB962C8B-B14F-4D97-AF65-F5344CB8AC3E}">
        <p14:creationId xmlns:p14="http://schemas.microsoft.com/office/powerpoint/2010/main" val="10445792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9DD31-AE0B-3675-D224-F01F9925EB10}"/>
              </a:ext>
            </a:extLst>
          </p:cNvPr>
          <p:cNvSpPr>
            <a:spLocks noGrp="1"/>
          </p:cNvSpPr>
          <p:nvPr>
            <p:ph type="title"/>
          </p:nvPr>
        </p:nvSpPr>
        <p:spPr>
          <a:xfrm>
            <a:off x="457200" y="91757"/>
            <a:ext cx="8229600" cy="1143000"/>
          </a:xfrm>
        </p:spPr>
        <p:txBody>
          <a:bodyPr/>
          <a:lstStyle/>
          <a:p>
            <a:r>
              <a:rPr lang="en-US"/>
              <a:t>Investigating Your Dataset</a:t>
            </a:r>
          </a:p>
        </p:txBody>
      </p:sp>
      <p:sp>
        <p:nvSpPr>
          <p:cNvPr id="3" name="Content Placeholder 2">
            <a:extLst>
              <a:ext uri="{FF2B5EF4-FFF2-40B4-BE49-F238E27FC236}">
                <a16:creationId xmlns:a16="http://schemas.microsoft.com/office/drawing/2014/main" id="{CCBDEC7C-8E51-3720-5129-0AF0057B286A}"/>
              </a:ext>
            </a:extLst>
          </p:cNvPr>
          <p:cNvSpPr>
            <a:spLocks noGrp="1"/>
          </p:cNvSpPr>
          <p:nvPr>
            <p:ph idx="1"/>
          </p:nvPr>
        </p:nvSpPr>
        <p:spPr/>
        <p:txBody>
          <a:bodyPr/>
          <a:lstStyle/>
          <a:p>
            <a:r>
              <a:rPr lang="en-US">
                <a:latin typeface="Source Sans Pro" panose="020B0503030403020204" pitchFamily="34" charset="0"/>
                <a:ea typeface="Source Sans Pro" panose="020B0503030403020204" pitchFamily="34" charset="0"/>
              </a:rPr>
              <a:t>Other helpful functions:</a:t>
            </a:r>
          </a:p>
          <a:p>
            <a:pPr lvl="1"/>
            <a:r>
              <a:rPr lang="en-US">
                <a:latin typeface="Consolas" panose="020B0609020204030204" pitchFamily="49" charset="0"/>
                <a:ea typeface="Source Sans Pro" panose="020B0503030403020204" pitchFamily="34" charset="0"/>
              </a:rPr>
              <a:t>sum() </a:t>
            </a:r>
            <a:r>
              <a:rPr lang="en-US">
                <a:latin typeface="Source Sans Pro" panose="020B0503030403020204" pitchFamily="34" charset="0"/>
                <a:ea typeface="Source Sans Pro" panose="020B0503030403020204" pitchFamily="34" charset="0"/>
              </a:rPr>
              <a:t>– calculate the sum of a vector’s elements</a:t>
            </a:r>
          </a:p>
          <a:p>
            <a:pPr lvl="1"/>
            <a:r>
              <a:rPr lang="en-US">
                <a:latin typeface="Consolas" panose="020B0609020204030204" pitchFamily="49" charset="0"/>
                <a:ea typeface="Source Sans Pro" panose="020B0503030403020204" pitchFamily="34" charset="0"/>
              </a:rPr>
              <a:t>mean() </a:t>
            </a:r>
            <a:r>
              <a:rPr lang="en-US">
                <a:latin typeface="Source Sans Pro" panose="020B0503030403020204" pitchFamily="34" charset="0"/>
                <a:ea typeface="Source Sans Pro" panose="020B0503030403020204" pitchFamily="34" charset="0"/>
              </a:rPr>
              <a:t>– calculates the mean of elements</a:t>
            </a:r>
          </a:p>
          <a:p>
            <a:endParaRPr lang="en-US"/>
          </a:p>
        </p:txBody>
      </p:sp>
    </p:spTree>
    <p:extLst>
      <p:ext uri="{BB962C8B-B14F-4D97-AF65-F5344CB8AC3E}">
        <p14:creationId xmlns:p14="http://schemas.microsoft.com/office/powerpoint/2010/main" val="16524406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C840C-4621-24F0-9096-D94BB38A3FD0}"/>
              </a:ext>
            </a:extLst>
          </p:cNvPr>
          <p:cNvSpPr>
            <a:spLocks noGrp="1"/>
          </p:cNvSpPr>
          <p:nvPr>
            <p:ph type="ctrTitle"/>
          </p:nvPr>
        </p:nvSpPr>
        <p:spPr>
          <a:xfrm>
            <a:off x="685800" y="1474787"/>
            <a:ext cx="7772400" cy="1470025"/>
          </a:xfrm>
        </p:spPr>
        <p:txBody>
          <a:bodyPr/>
          <a:lstStyle/>
          <a:p>
            <a:r>
              <a:rPr lang="en-US">
                <a:solidFill>
                  <a:schemeClr val="tx1"/>
                </a:solidFill>
              </a:rPr>
              <a:t>Tidying your Data with </a:t>
            </a:r>
            <a:r>
              <a:rPr lang="en-US" err="1">
                <a:solidFill>
                  <a:schemeClr val="tx1"/>
                </a:solidFill>
              </a:rPr>
              <a:t>tidyr</a:t>
            </a:r>
            <a:endParaRPr lang="en-US" b="1">
              <a:solidFill>
                <a:schemeClr val="tx1"/>
              </a:solidFill>
            </a:endParaRPr>
          </a:p>
        </p:txBody>
      </p:sp>
      <p:sp>
        <p:nvSpPr>
          <p:cNvPr id="5" name="TextBox 4">
            <a:extLst>
              <a:ext uri="{FF2B5EF4-FFF2-40B4-BE49-F238E27FC236}">
                <a16:creationId xmlns:a16="http://schemas.microsoft.com/office/drawing/2014/main" id="{5C8AF588-0579-CBCC-1966-64A762399F65}"/>
              </a:ext>
            </a:extLst>
          </p:cNvPr>
          <p:cNvSpPr txBox="1"/>
          <p:nvPr/>
        </p:nvSpPr>
        <p:spPr>
          <a:xfrm>
            <a:off x="2184400" y="5503227"/>
            <a:ext cx="4572000" cy="400110"/>
          </a:xfrm>
          <a:prstGeom prst="rect">
            <a:avLst/>
          </a:prstGeom>
          <a:noFill/>
        </p:spPr>
        <p:txBody>
          <a:bodyPr wrap="square">
            <a:spAutoFit/>
          </a:bodyPr>
          <a:lstStyle/>
          <a:p>
            <a:pPr algn="ctr"/>
            <a:r>
              <a:rPr lang="en-US" sz="2000" err="1">
                <a:latin typeface="Arial" panose="020B0604020202020204" pitchFamily="34" charset="0"/>
                <a:cs typeface="Arial" panose="020B0604020202020204" pitchFamily="34" charset="0"/>
                <a:hlinkClick r:id="rId3"/>
              </a:rPr>
              <a:t>Github</a:t>
            </a:r>
            <a:r>
              <a:rPr lang="en-US" sz="2000">
                <a:latin typeface="Arial" panose="020B0604020202020204" pitchFamily="34" charset="0"/>
                <a:cs typeface="Arial" panose="020B0604020202020204" pitchFamily="34" charset="0"/>
                <a:hlinkClick r:id="rId3"/>
              </a:rPr>
              <a:t> </a:t>
            </a:r>
            <a:r>
              <a:rPr lang="en-US" sz="2000" err="1">
                <a:latin typeface="Arial" panose="020B0604020202020204" pitchFamily="34" charset="0"/>
                <a:cs typeface="Arial" panose="020B0604020202020204" pitchFamily="34" charset="0"/>
                <a:hlinkClick r:id="rId3"/>
              </a:rPr>
              <a:t>cheatsheet</a:t>
            </a:r>
            <a:endParaRPr lang="en-US" sz="200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F93522DA-FA3C-C19B-6A04-21CBD5459C94}"/>
              </a:ext>
            </a:extLst>
          </p:cNvPr>
          <p:cNvPicPr>
            <a:picLocks noChangeAspect="1"/>
          </p:cNvPicPr>
          <p:nvPr/>
        </p:nvPicPr>
        <p:blipFill>
          <a:blip r:embed="rId4"/>
          <a:stretch>
            <a:fillRect/>
          </a:stretch>
        </p:blipFill>
        <p:spPr>
          <a:xfrm>
            <a:off x="3429000" y="2744788"/>
            <a:ext cx="2286000" cy="2638425"/>
          </a:xfrm>
          <a:prstGeom prst="rect">
            <a:avLst/>
          </a:prstGeom>
        </p:spPr>
      </p:pic>
    </p:spTree>
    <p:extLst>
      <p:ext uri="{BB962C8B-B14F-4D97-AF65-F5344CB8AC3E}">
        <p14:creationId xmlns:p14="http://schemas.microsoft.com/office/powerpoint/2010/main" val="40770033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35DBC-A5C5-B5E0-EA48-C2A1F4FD6886}"/>
              </a:ext>
            </a:extLst>
          </p:cNvPr>
          <p:cNvSpPr>
            <a:spLocks noGrp="1"/>
          </p:cNvSpPr>
          <p:nvPr>
            <p:ph type="title"/>
          </p:nvPr>
        </p:nvSpPr>
        <p:spPr>
          <a:xfrm>
            <a:off x="457200" y="100643"/>
            <a:ext cx="8229600" cy="1143000"/>
          </a:xfrm>
        </p:spPr>
        <p:txBody>
          <a:bodyPr>
            <a:normAutofit/>
          </a:bodyPr>
          <a:lstStyle/>
          <a:p>
            <a:r>
              <a:rPr lang="en-US" sz="4800"/>
              <a:t>What is Data Wrangling?</a:t>
            </a:r>
          </a:p>
        </p:txBody>
      </p:sp>
      <p:sp>
        <p:nvSpPr>
          <p:cNvPr id="3" name="Content Placeholder 2">
            <a:extLst>
              <a:ext uri="{FF2B5EF4-FFF2-40B4-BE49-F238E27FC236}">
                <a16:creationId xmlns:a16="http://schemas.microsoft.com/office/drawing/2014/main" id="{12B19107-206F-3A03-B835-0C0D2B6CF5BF}"/>
              </a:ext>
            </a:extLst>
          </p:cNvPr>
          <p:cNvSpPr>
            <a:spLocks noGrp="1"/>
          </p:cNvSpPr>
          <p:nvPr>
            <p:ph idx="1"/>
          </p:nvPr>
        </p:nvSpPr>
        <p:spPr>
          <a:xfrm>
            <a:off x="317881" y="1600202"/>
            <a:ext cx="8563179" cy="4800598"/>
          </a:xfrm>
        </p:spPr>
        <p:txBody>
          <a:bodyPr>
            <a:normAutofit fontScale="92500" lnSpcReduction="10000"/>
          </a:bodyPr>
          <a:lstStyle/>
          <a:p>
            <a:r>
              <a:rPr lang="en-US"/>
              <a:t>The process of cleaning, transforming, and preparing data for analysis.</a:t>
            </a:r>
          </a:p>
          <a:p>
            <a:r>
              <a:rPr lang="en-US"/>
              <a:t>Also referred to as data munging</a:t>
            </a:r>
          </a:p>
          <a:p>
            <a:pPr marL="0" indent="0">
              <a:buNone/>
            </a:pPr>
            <a:endParaRPr lang="en-US"/>
          </a:p>
          <a:p>
            <a:pPr marL="0" indent="0">
              <a:buNone/>
            </a:pPr>
            <a:r>
              <a:rPr lang="en-US"/>
              <a:t>Some of the common data wrangling challenges include:</a:t>
            </a:r>
          </a:p>
          <a:p>
            <a:r>
              <a:rPr lang="en-US"/>
              <a:t>Messy data: Messy data can include missing values, duplicate entries, inconsistent formatting, and more. Cleaning and transforming messy data can be time-consuming and challenging.</a:t>
            </a:r>
          </a:p>
          <a:p>
            <a:r>
              <a:rPr lang="en-US"/>
              <a:t>Large datasets: Large datasets can be difficult to manage and analyze. It's essential to have a strategy for efficiently cleaning and manipulating large datasets.</a:t>
            </a:r>
          </a:p>
          <a:p>
            <a:r>
              <a:rPr lang="en-US"/>
              <a:t>Data integration: Combining data from multiple sources can be challenging, especially if the data is stored in different formats or has different structures.</a:t>
            </a:r>
          </a:p>
        </p:txBody>
      </p:sp>
    </p:spTree>
    <p:extLst>
      <p:ext uri="{BB962C8B-B14F-4D97-AF65-F5344CB8AC3E}">
        <p14:creationId xmlns:p14="http://schemas.microsoft.com/office/powerpoint/2010/main" val="363517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5195B-F928-C3DC-6024-6992C4D0CB01}"/>
              </a:ext>
            </a:extLst>
          </p:cNvPr>
          <p:cNvSpPr>
            <a:spLocks noGrp="1"/>
          </p:cNvSpPr>
          <p:nvPr>
            <p:ph type="title"/>
          </p:nvPr>
        </p:nvSpPr>
        <p:spPr>
          <a:xfrm>
            <a:off x="457200" y="111351"/>
            <a:ext cx="8229600" cy="1143000"/>
          </a:xfrm>
        </p:spPr>
        <p:txBody>
          <a:bodyPr>
            <a:normAutofit/>
          </a:bodyPr>
          <a:lstStyle/>
          <a:p>
            <a:r>
              <a:rPr lang="en-US" sz="4800"/>
              <a:t>Tidying Data</a:t>
            </a:r>
          </a:p>
        </p:txBody>
      </p:sp>
      <p:sp>
        <p:nvSpPr>
          <p:cNvPr id="3" name="Content Placeholder 2">
            <a:extLst>
              <a:ext uri="{FF2B5EF4-FFF2-40B4-BE49-F238E27FC236}">
                <a16:creationId xmlns:a16="http://schemas.microsoft.com/office/drawing/2014/main" id="{4F93F956-06DA-8A45-7073-8FC2F8982C24}"/>
              </a:ext>
            </a:extLst>
          </p:cNvPr>
          <p:cNvSpPr>
            <a:spLocks noGrp="1"/>
          </p:cNvSpPr>
          <p:nvPr>
            <p:ph idx="1"/>
          </p:nvPr>
        </p:nvSpPr>
        <p:spPr/>
        <p:txBody>
          <a:bodyPr/>
          <a:lstStyle/>
          <a:p>
            <a:r>
              <a:rPr lang="en-US"/>
              <a:t>Essential step during data analysis</a:t>
            </a:r>
          </a:p>
          <a:p>
            <a:pPr lvl="1"/>
            <a:r>
              <a:rPr lang="en-US"/>
              <a:t>Highly repetitive, multistep process </a:t>
            </a:r>
          </a:p>
          <a:p>
            <a:r>
              <a:rPr lang="en-US"/>
              <a:t>Provides a standardized way for data scientists to uncover the meaning of the data and link it with the structure of the data</a:t>
            </a:r>
          </a:p>
          <a:p>
            <a:pPr lvl="1"/>
            <a:r>
              <a:rPr lang="en-US"/>
              <a:t>Easier to reshape data when you have a standard form of your dataset to keep going back to</a:t>
            </a:r>
          </a:p>
          <a:p>
            <a:pPr lvl="1"/>
            <a:r>
              <a:rPr lang="en-US"/>
              <a:t>Facilitates efficient process of data for visualization</a:t>
            </a:r>
          </a:p>
          <a:p>
            <a:endParaRPr lang="en-US"/>
          </a:p>
          <a:p>
            <a:pPr lvl="1"/>
            <a:endParaRPr lang="en-US"/>
          </a:p>
        </p:txBody>
      </p:sp>
    </p:spTree>
    <p:extLst>
      <p:ext uri="{BB962C8B-B14F-4D97-AF65-F5344CB8AC3E}">
        <p14:creationId xmlns:p14="http://schemas.microsoft.com/office/powerpoint/2010/main" val="12328196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91A91-18AF-F1AD-DB2C-D6F0ACD783CE}"/>
              </a:ext>
            </a:extLst>
          </p:cNvPr>
          <p:cNvSpPr>
            <a:spLocks noGrp="1"/>
          </p:cNvSpPr>
          <p:nvPr>
            <p:ph type="title"/>
          </p:nvPr>
        </p:nvSpPr>
        <p:spPr>
          <a:xfrm>
            <a:off x="457200" y="91758"/>
            <a:ext cx="8229600" cy="1143000"/>
          </a:xfrm>
        </p:spPr>
        <p:txBody>
          <a:bodyPr>
            <a:normAutofit/>
          </a:bodyPr>
          <a:lstStyle/>
          <a:p>
            <a:r>
              <a:rPr lang="en-US" sz="4800"/>
              <a:t>Characteristics of Data Tables</a:t>
            </a:r>
          </a:p>
        </p:txBody>
      </p:sp>
      <p:sp>
        <p:nvSpPr>
          <p:cNvPr id="3" name="Content Placeholder 2">
            <a:extLst>
              <a:ext uri="{FF2B5EF4-FFF2-40B4-BE49-F238E27FC236}">
                <a16:creationId xmlns:a16="http://schemas.microsoft.com/office/drawing/2014/main" id="{AFD9CB31-0DA4-FB3A-3686-5C7B257395A8}"/>
              </a:ext>
            </a:extLst>
          </p:cNvPr>
          <p:cNvSpPr>
            <a:spLocks noGrp="1"/>
          </p:cNvSpPr>
          <p:nvPr>
            <p:ph idx="1"/>
          </p:nvPr>
        </p:nvSpPr>
        <p:spPr/>
        <p:txBody>
          <a:bodyPr/>
          <a:lstStyle/>
          <a:p>
            <a:r>
              <a:rPr lang="en-US"/>
              <a:t>Physical characteristics:</a:t>
            </a:r>
          </a:p>
          <a:p>
            <a:pPr lvl="1"/>
            <a:r>
              <a:rPr lang="en-US"/>
              <a:t>Rows and Columns</a:t>
            </a:r>
          </a:p>
          <a:p>
            <a:pPr lvl="2"/>
            <a:r>
              <a:rPr lang="en-US"/>
              <a:t>Interchangeable in orientation, but representation does lead to different interpretations of data based on the data’s meaning</a:t>
            </a:r>
          </a:p>
          <a:p>
            <a:r>
              <a:rPr lang="en-US"/>
              <a:t>Data semantics:</a:t>
            </a:r>
          </a:p>
          <a:p>
            <a:pPr lvl="1"/>
            <a:r>
              <a:rPr lang="en-US"/>
              <a:t>Datasets contain values</a:t>
            </a:r>
          </a:p>
          <a:p>
            <a:pPr lvl="2"/>
            <a:r>
              <a:rPr lang="en-US"/>
              <a:t>Variables – contains all values that measure the same underlying attribute across units (i.e., plant height, plant area, leaf width, leaf angle, etc.)</a:t>
            </a:r>
          </a:p>
          <a:p>
            <a:pPr lvl="2"/>
            <a:r>
              <a:rPr lang="en-US"/>
              <a:t>Observations: contains all values measured on the same unit across attributes (i.e., plant replicants of a specific genotype)</a:t>
            </a:r>
          </a:p>
        </p:txBody>
      </p:sp>
    </p:spTree>
    <p:extLst>
      <p:ext uri="{BB962C8B-B14F-4D97-AF65-F5344CB8AC3E}">
        <p14:creationId xmlns:p14="http://schemas.microsoft.com/office/powerpoint/2010/main" val="26060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573A5-3780-0350-48A9-C4D8CC4C50E6}"/>
              </a:ext>
            </a:extLst>
          </p:cNvPr>
          <p:cNvSpPr>
            <a:spLocks noGrp="1"/>
          </p:cNvSpPr>
          <p:nvPr>
            <p:ph type="title"/>
          </p:nvPr>
        </p:nvSpPr>
        <p:spPr>
          <a:xfrm>
            <a:off x="457200" y="86532"/>
            <a:ext cx="8229600" cy="1143000"/>
          </a:xfrm>
        </p:spPr>
        <p:txBody>
          <a:bodyPr/>
          <a:lstStyle/>
          <a:p>
            <a:r>
              <a:rPr lang="en-US"/>
              <a:t>Iris  </a:t>
            </a:r>
          </a:p>
        </p:txBody>
      </p:sp>
      <p:sp>
        <p:nvSpPr>
          <p:cNvPr id="17" name="Content Placeholder 16">
            <a:extLst>
              <a:ext uri="{FF2B5EF4-FFF2-40B4-BE49-F238E27FC236}">
                <a16:creationId xmlns:a16="http://schemas.microsoft.com/office/drawing/2014/main" id="{A8E79D6E-5529-E9AC-53EE-4309D2F7E29D}"/>
              </a:ext>
            </a:extLst>
          </p:cNvPr>
          <p:cNvSpPr>
            <a:spLocks noGrp="1"/>
          </p:cNvSpPr>
          <p:nvPr>
            <p:ph idx="1"/>
          </p:nvPr>
        </p:nvSpPr>
        <p:spPr>
          <a:xfrm>
            <a:off x="457200" y="1498723"/>
            <a:ext cx="8229600" cy="4525963"/>
          </a:xfrm>
        </p:spPr>
        <p:txBody>
          <a:bodyPr/>
          <a:lstStyle/>
          <a:p>
            <a:r>
              <a:rPr lang="en-US"/>
              <a:t>Key Features:</a:t>
            </a:r>
          </a:p>
          <a:p>
            <a:pPr lvl="1"/>
            <a:r>
              <a:rPr lang="en-US"/>
              <a:t> Sepal &amp; Petal measurements</a:t>
            </a:r>
          </a:p>
          <a:p>
            <a:pPr lvl="2"/>
            <a:r>
              <a:rPr lang="en-US"/>
              <a:t>Length &amp; Width</a:t>
            </a:r>
          </a:p>
          <a:p>
            <a:pPr lvl="1"/>
            <a:r>
              <a:rPr lang="en-US"/>
              <a:t>Species</a:t>
            </a:r>
          </a:p>
        </p:txBody>
      </p:sp>
      <p:pic>
        <p:nvPicPr>
          <p:cNvPr id="18" name="Picture 17">
            <a:extLst>
              <a:ext uri="{FF2B5EF4-FFF2-40B4-BE49-F238E27FC236}">
                <a16:creationId xmlns:a16="http://schemas.microsoft.com/office/drawing/2014/main" id="{8879AF14-6278-FC01-D86F-3B5B3E1AD94F}"/>
              </a:ext>
            </a:extLst>
          </p:cNvPr>
          <p:cNvPicPr>
            <a:picLocks noChangeAspect="1"/>
          </p:cNvPicPr>
          <p:nvPr/>
        </p:nvPicPr>
        <p:blipFill>
          <a:blip r:embed="rId3"/>
          <a:stretch>
            <a:fillRect/>
          </a:stretch>
        </p:blipFill>
        <p:spPr>
          <a:xfrm>
            <a:off x="1510846" y="3704402"/>
            <a:ext cx="6626010" cy="2589475"/>
          </a:xfrm>
          <a:prstGeom prst="rect">
            <a:avLst/>
          </a:prstGeom>
        </p:spPr>
      </p:pic>
    </p:spTree>
    <p:extLst>
      <p:ext uri="{BB962C8B-B14F-4D97-AF65-F5344CB8AC3E}">
        <p14:creationId xmlns:p14="http://schemas.microsoft.com/office/powerpoint/2010/main" val="38278611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751E8-70D6-951F-FD06-0F6440509128}"/>
              </a:ext>
            </a:extLst>
          </p:cNvPr>
          <p:cNvSpPr>
            <a:spLocks noGrp="1"/>
          </p:cNvSpPr>
          <p:nvPr>
            <p:ph type="title"/>
          </p:nvPr>
        </p:nvSpPr>
        <p:spPr>
          <a:xfrm>
            <a:off x="457200" y="76202"/>
            <a:ext cx="8229600" cy="1143000"/>
          </a:xfrm>
        </p:spPr>
        <p:txBody>
          <a:bodyPr>
            <a:normAutofit/>
          </a:bodyPr>
          <a:lstStyle/>
          <a:p>
            <a:r>
              <a:rPr lang="en-US" sz="4800"/>
              <a:t>Characteristics of Data Tables</a:t>
            </a:r>
          </a:p>
        </p:txBody>
      </p:sp>
      <p:sp>
        <p:nvSpPr>
          <p:cNvPr id="5" name="TextBox 4">
            <a:extLst>
              <a:ext uri="{FF2B5EF4-FFF2-40B4-BE49-F238E27FC236}">
                <a16:creationId xmlns:a16="http://schemas.microsoft.com/office/drawing/2014/main" id="{AB57EA73-7D1A-7E64-83A0-65DCB44B1670}"/>
              </a:ext>
            </a:extLst>
          </p:cNvPr>
          <p:cNvSpPr txBox="1"/>
          <p:nvPr/>
        </p:nvSpPr>
        <p:spPr>
          <a:xfrm>
            <a:off x="179614" y="4060716"/>
            <a:ext cx="8773886" cy="2062103"/>
          </a:xfrm>
          <a:prstGeom prst="rect">
            <a:avLst/>
          </a:prstGeom>
          <a:solidFill>
            <a:schemeClr val="bg1">
              <a:lumMod val="75000"/>
            </a:schemeClr>
          </a:solidFill>
        </p:spPr>
        <p:txBody>
          <a:bodyPr wrap="square">
            <a:spAutoFit/>
          </a:bodyPr>
          <a:lstStyle/>
          <a:p>
            <a:r>
              <a:rPr lang="en-US" sz="1600">
                <a:solidFill>
                  <a:schemeClr val="tx2">
                    <a:lumMod val="75000"/>
                  </a:schemeClr>
                </a:solidFill>
                <a:latin typeface="Courier New" panose="02070309020205020404" pitchFamily="49" charset="0"/>
              </a:rPr>
              <a:t>"","Sepal.Length","Sepal.Width","Petal.Length","Petal.Width","Species"</a:t>
            </a:r>
          </a:p>
          <a:p>
            <a:r>
              <a:rPr lang="en-US" sz="1600">
                <a:solidFill>
                  <a:schemeClr val="tx2">
                    <a:lumMod val="75000"/>
                  </a:schemeClr>
                </a:solidFill>
                <a:latin typeface="Courier New" panose="02070309020205020404" pitchFamily="49" charset="0"/>
              </a:rPr>
              <a:t>"1",5.1,3.5,1.4,0.2,"setosa"</a:t>
            </a:r>
          </a:p>
          <a:p>
            <a:r>
              <a:rPr lang="en-US" sz="1600">
                <a:solidFill>
                  <a:schemeClr val="tx2">
                    <a:lumMod val="75000"/>
                  </a:schemeClr>
                </a:solidFill>
                <a:latin typeface="Courier New" panose="02070309020205020404" pitchFamily="49" charset="0"/>
              </a:rPr>
              <a:t>"2",4.9,3,1.4,0.2,"setosa"</a:t>
            </a:r>
          </a:p>
          <a:p>
            <a:r>
              <a:rPr lang="en-US" sz="1600">
                <a:solidFill>
                  <a:schemeClr val="tx2">
                    <a:lumMod val="75000"/>
                  </a:schemeClr>
                </a:solidFill>
                <a:latin typeface="Courier New" panose="02070309020205020404" pitchFamily="49" charset="0"/>
              </a:rPr>
              <a:t>"3",4.7,3.2,1.3,0.2,"setosa"</a:t>
            </a:r>
          </a:p>
          <a:p>
            <a:r>
              <a:rPr lang="en-US" sz="1600">
                <a:solidFill>
                  <a:schemeClr val="tx2">
                    <a:lumMod val="75000"/>
                  </a:schemeClr>
                </a:solidFill>
                <a:latin typeface="Courier New" panose="02070309020205020404" pitchFamily="49" charset="0"/>
              </a:rPr>
              <a:t>"4",4.6,3.1,1.5,0.2,"setosa"</a:t>
            </a:r>
          </a:p>
          <a:p>
            <a:r>
              <a:rPr lang="en-US" sz="1600">
                <a:solidFill>
                  <a:schemeClr val="tx2">
                    <a:lumMod val="75000"/>
                  </a:schemeClr>
                </a:solidFill>
                <a:latin typeface="Courier New" panose="02070309020205020404" pitchFamily="49" charset="0"/>
              </a:rPr>
              <a:t>"5",5,3.6,1.4,0.2,"setosa"</a:t>
            </a:r>
          </a:p>
          <a:p>
            <a:r>
              <a:rPr lang="en-US" sz="1600">
                <a:solidFill>
                  <a:schemeClr val="tx2">
                    <a:lumMod val="75000"/>
                  </a:schemeClr>
                </a:solidFill>
                <a:latin typeface="Courier New" panose="02070309020205020404" pitchFamily="49" charset="0"/>
              </a:rPr>
              <a:t>"6",5.4,3.9,1.7,0.4,"setosa"</a:t>
            </a:r>
          </a:p>
          <a:p>
            <a:r>
              <a:rPr lang="en-US" sz="1600">
                <a:solidFill>
                  <a:schemeClr val="tx2">
                    <a:lumMod val="75000"/>
                  </a:schemeClr>
                </a:solidFill>
                <a:latin typeface="Courier New" panose="02070309020205020404" pitchFamily="49" charset="0"/>
              </a:rPr>
              <a:t>"7",4.6,3.4,1.4,0.3,"setosa"</a:t>
            </a:r>
            <a:endParaRPr lang="en-US" sz="1600">
              <a:solidFill>
                <a:schemeClr val="tx2">
                  <a:lumMod val="75000"/>
                </a:schemeClr>
              </a:solidFill>
            </a:endParaRPr>
          </a:p>
        </p:txBody>
      </p:sp>
      <p:pic>
        <p:nvPicPr>
          <p:cNvPr id="10" name="Picture 9">
            <a:extLst>
              <a:ext uri="{FF2B5EF4-FFF2-40B4-BE49-F238E27FC236}">
                <a16:creationId xmlns:a16="http://schemas.microsoft.com/office/drawing/2014/main" id="{BE3BF48C-9878-9265-0266-917F6E15CCC5}"/>
              </a:ext>
            </a:extLst>
          </p:cNvPr>
          <p:cNvPicPr>
            <a:picLocks noChangeAspect="1"/>
          </p:cNvPicPr>
          <p:nvPr/>
        </p:nvPicPr>
        <p:blipFill>
          <a:blip r:embed="rId3"/>
          <a:stretch>
            <a:fillRect/>
          </a:stretch>
        </p:blipFill>
        <p:spPr>
          <a:xfrm>
            <a:off x="179614" y="1557223"/>
            <a:ext cx="5541061" cy="2165472"/>
          </a:xfrm>
          <a:prstGeom prst="rect">
            <a:avLst/>
          </a:prstGeom>
        </p:spPr>
      </p:pic>
      <p:sp>
        <p:nvSpPr>
          <p:cNvPr id="11" name="TextBox 10">
            <a:extLst>
              <a:ext uri="{FF2B5EF4-FFF2-40B4-BE49-F238E27FC236}">
                <a16:creationId xmlns:a16="http://schemas.microsoft.com/office/drawing/2014/main" id="{A2749E3A-3590-4401-C7D4-DE04E36D876E}"/>
              </a:ext>
            </a:extLst>
          </p:cNvPr>
          <p:cNvSpPr txBox="1"/>
          <p:nvPr/>
        </p:nvSpPr>
        <p:spPr>
          <a:xfrm>
            <a:off x="179614" y="4060716"/>
            <a:ext cx="8773886" cy="2062103"/>
          </a:xfrm>
          <a:prstGeom prst="rect">
            <a:avLst/>
          </a:prstGeom>
          <a:noFill/>
        </p:spPr>
        <p:txBody>
          <a:bodyPr wrap="square">
            <a:spAutoFit/>
          </a:bodyPr>
          <a:lstStyle/>
          <a:p>
            <a:r>
              <a:rPr lang="en-US" sz="1600">
                <a:solidFill>
                  <a:schemeClr val="tx2">
                    <a:lumMod val="75000"/>
                  </a:schemeClr>
                </a:solidFill>
                <a:latin typeface="Courier New" panose="02070309020205020404" pitchFamily="49" charset="0"/>
              </a:rPr>
              <a:t>""</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"Sepal.Length"</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"Sepal.Width"</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"Petal.Length"</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"Petal.Width"</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"Species"</a:t>
            </a:r>
          </a:p>
          <a:p>
            <a:r>
              <a:rPr lang="en-US" sz="1600">
                <a:solidFill>
                  <a:schemeClr val="tx2">
                    <a:lumMod val="75000"/>
                  </a:schemeClr>
                </a:solidFill>
                <a:latin typeface="Courier New" panose="02070309020205020404" pitchFamily="49" charset="0"/>
              </a:rPr>
              <a:t>"1"</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5.1</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3.5</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1.4</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0.2</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"setosa"</a:t>
            </a:r>
          </a:p>
          <a:p>
            <a:r>
              <a:rPr lang="en-US" sz="1600">
                <a:solidFill>
                  <a:schemeClr val="tx2">
                    <a:lumMod val="75000"/>
                  </a:schemeClr>
                </a:solidFill>
                <a:latin typeface="Courier New" panose="02070309020205020404" pitchFamily="49" charset="0"/>
              </a:rPr>
              <a:t>"2"</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4.9</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3</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1.4</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0.2</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"setosa"</a:t>
            </a:r>
          </a:p>
          <a:p>
            <a:r>
              <a:rPr lang="en-US" sz="1600">
                <a:solidFill>
                  <a:schemeClr val="tx2">
                    <a:lumMod val="75000"/>
                  </a:schemeClr>
                </a:solidFill>
                <a:latin typeface="Courier New" panose="02070309020205020404" pitchFamily="49" charset="0"/>
              </a:rPr>
              <a:t>"3"</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4.7</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3.2</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1.3</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0.2</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"setosa"</a:t>
            </a:r>
          </a:p>
          <a:p>
            <a:r>
              <a:rPr lang="en-US" sz="1600">
                <a:solidFill>
                  <a:schemeClr val="tx2">
                    <a:lumMod val="75000"/>
                  </a:schemeClr>
                </a:solidFill>
                <a:latin typeface="Courier New" panose="02070309020205020404" pitchFamily="49" charset="0"/>
              </a:rPr>
              <a:t>"4"</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4.6</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3.1</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1.5</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0.2</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"setosa"</a:t>
            </a:r>
          </a:p>
          <a:p>
            <a:r>
              <a:rPr lang="en-US" sz="1600">
                <a:solidFill>
                  <a:schemeClr val="tx2">
                    <a:lumMod val="75000"/>
                  </a:schemeClr>
                </a:solidFill>
                <a:latin typeface="Courier New" panose="02070309020205020404" pitchFamily="49" charset="0"/>
              </a:rPr>
              <a:t>"5"</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5</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3.6</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1.4</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0.2</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"setosa"</a:t>
            </a:r>
          </a:p>
          <a:p>
            <a:r>
              <a:rPr lang="en-US" sz="1600">
                <a:solidFill>
                  <a:schemeClr val="tx2">
                    <a:lumMod val="75000"/>
                  </a:schemeClr>
                </a:solidFill>
                <a:latin typeface="Courier New" panose="02070309020205020404" pitchFamily="49" charset="0"/>
              </a:rPr>
              <a:t>"6"</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5.4</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3.9</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1.7</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0.4</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"setosa"</a:t>
            </a:r>
          </a:p>
          <a:p>
            <a:r>
              <a:rPr lang="en-US" sz="1600">
                <a:solidFill>
                  <a:schemeClr val="tx2">
                    <a:lumMod val="75000"/>
                  </a:schemeClr>
                </a:solidFill>
                <a:latin typeface="Courier New" panose="02070309020205020404" pitchFamily="49" charset="0"/>
              </a:rPr>
              <a:t>"7"</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4.6</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3.4</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1.4</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0.3</a:t>
            </a:r>
            <a:r>
              <a:rPr lang="en-US" sz="1600">
                <a:solidFill>
                  <a:srgbClr val="FF0000"/>
                </a:solidFill>
                <a:latin typeface="Courier New" panose="02070309020205020404" pitchFamily="49" charset="0"/>
              </a:rPr>
              <a:t>,</a:t>
            </a:r>
            <a:r>
              <a:rPr lang="en-US" sz="1600">
                <a:solidFill>
                  <a:schemeClr val="tx2">
                    <a:lumMod val="75000"/>
                  </a:schemeClr>
                </a:solidFill>
                <a:latin typeface="Courier New" panose="02070309020205020404" pitchFamily="49" charset="0"/>
              </a:rPr>
              <a:t>"setosa"</a:t>
            </a:r>
            <a:endParaRPr lang="en-US" sz="1600">
              <a:solidFill>
                <a:schemeClr val="tx2">
                  <a:lumMod val="75000"/>
                </a:schemeClr>
              </a:solidFill>
            </a:endParaRPr>
          </a:p>
        </p:txBody>
      </p:sp>
    </p:spTree>
    <p:extLst>
      <p:ext uri="{BB962C8B-B14F-4D97-AF65-F5344CB8AC3E}">
        <p14:creationId xmlns:p14="http://schemas.microsoft.com/office/powerpoint/2010/main" val="1396773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5A27B-B737-F637-1275-B5918D773A82}"/>
              </a:ext>
            </a:extLst>
          </p:cNvPr>
          <p:cNvSpPr>
            <a:spLocks noGrp="1"/>
          </p:cNvSpPr>
          <p:nvPr>
            <p:ph type="title"/>
          </p:nvPr>
        </p:nvSpPr>
        <p:spPr>
          <a:xfrm>
            <a:off x="457200" y="68898"/>
            <a:ext cx="8229600" cy="1143000"/>
          </a:xfrm>
        </p:spPr>
        <p:txBody>
          <a:bodyPr>
            <a:normAutofit/>
          </a:bodyPr>
          <a:lstStyle/>
          <a:p>
            <a:r>
              <a:rPr lang="en-US"/>
              <a:t>Structuring Datasets to Facilitate Analysis</a:t>
            </a:r>
          </a:p>
        </p:txBody>
      </p:sp>
      <p:sp>
        <p:nvSpPr>
          <p:cNvPr id="3" name="Content Placeholder 2">
            <a:extLst>
              <a:ext uri="{FF2B5EF4-FFF2-40B4-BE49-F238E27FC236}">
                <a16:creationId xmlns:a16="http://schemas.microsoft.com/office/drawing/2014/main" id="{55DA4472-2988-B744-DE6B-2F5B7B536C9E}"/>
              </a:ext>
            </a:extLst>
          </p:cNvPr>
          <p:cNvSpPr>
            <a:spLocks noGrp="1"/>
          </p:cNvSpPr>
          <p:nvPr>
            <p:ph idx="1"/>
          </p:nvPr>
        </p:nvSpPr>
        <p:spPr>
          <a:xfrm>
            <a:off x="457200" y="1600200"/>
            <a:ext cx="8229600" cy="4904634"/>
          </a:xfrm>
        </p:spPr>
        <p:txBody>
          <a:bodyPr>
            <a:normAutofit fontScale="92500" lnSpcReduction="10000"/>
          </a:bodyPr>
          <a:lstStyle/>
          <a:p>
            <a:pPr marL="0" indent="0">
              <a:buNone/>
            </a:pPr>
            <a:r>
              <a:rPr lang="en-US"/>
              <a:t>About 80% of data analysis is spent cleaning and preparing data</a:t>
            </a:r>
          </a:p>
          <a:p>
            <a:pPr lvl="1"/>
            <a:r>
              <a:rPr lang="en-US"/>
              <a:t>Occurs at multiple points during analysis</a:t>
            </a:r>
          </a:p>
          <a:p>
            <a:pPr marL="0" indent="0">
              <a:buNone/>
            </a:pPr>
            <a:r>
              <a:rPr lang="en-US"/>
              <a:t>Provides a way to link the structure of a dataset with its meaning/interpretation</a:t>
            </a:r>
          </a:p>
          <a:p>
            <a:pPr marL="0" indent="0">
              <a:buNone/>
            </a:pPr>
            <a:endParaRPr lang="en-US"/>
          </a:p>
          <a:p>
            <a:pPr marL="0" indent="0">
              <a:buNone/>
            </a:pPr>
            <a:r>
              <a:rPr lang="en-US"/>
              <a:t>What defines tidy data is:</a:t>
            </a:r>
          </a:p>
          <a:p>
            <a:pPr marL="514350" indent="-514350">
              <a:buFont typeface="+mj-lt"/>
              <a:buAutoNum type="arabicPeriod"/>
            </a:pPr>
            <a:r>
              <a:rPr lang="en-US"/>
              <a:t>Every column is a variable</a:t>
            </a:r>
          </a:p>
          <a:p>
            <a:pPr marL="514350" indent="-514350">
              <a:buFont typeface="+mj-lt"/>
              <a:buAutoNum type="arabicPeriod"/>
            </a:pPr>
            <a:r>
              <a:rPr lang="en-US"/>
              <a:t>Every row is an observation</a:t>
            </a:r>
          </a:p>
          <a:p>
            <a:pPr marL="514350" indent="-514350">
              <a:buFont typeface="+mj-lt"/>
              <a:buAutoNum type="arabicPeriod"/>
            </a:pPr>
            <a:r>
              <a:rPr lang="en-US"/>
              <a:t>Every cell is a single value</a:t>
            </a:r>
          </a:p>
          <a:p>
            <a:pPr marL="0" indent="0">
              <a:buNone/>
            </a:pPr>
            <a:endParaRPr lang="en-US"/>
          </a:p>
          <a:p>
            <a:endParaRPr lang="en-US"/>
          </a:p>
        </p:txBody>
      </p:sp>
    </p:spTree>
    <p:extLst>
      <p:ext uri="{BB962C8B-B14F-4D97-AF65-F5344CB8AC3E}">
        <p14:creationId xmlns:p14="http://schemas.microsoft.com/office/powerpoint/2010/main" val="1318183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1E9CC-BE9D-88D6-0AFC-766DA7FB8214}"/>
              </a:ext>
            </a:extLst>
          </p:cNvPr>
          <p:cNvSpPr>
            <a:spLocks noGrp="1"/>
          </p:cNvSpPr>
          <p:nvPr>
            <p:ph type="title"/>
          </p:nvPr>
        </p:nvSpPr>
        <p:spPr>
          <a:xfrm>
            <a:off x="457200" y="81307"/>
            <a:ext cx="8229600" cy="1143000"/>
          </a:xfrm>
        </p:spPr>
        <p:txBody>
          <a:bodyPr>
            <a:normAutofit/>
          </a:bodyPr>
          <a:lstStyle/>
          <a:p>
            <a:r>
              <a:rPr lang="en-US" sz="4400"/>
              <a:t>Introducing: Tibbles</a:t>
            </a:r>
          </a:p>
        </p:txBody>
      </p:sp>
      <p:sp>
        <p:nvSpPr>
          <p:cNvPr id="3" name="Content Placeholder 2">
            <a:extLst>
              <a:ext uri="{FF2B5EF4-FFF2-40B4-BE49-F238E27FC236}">
                <a16:creationId xmlns:a16="http://schemas.microsoft.com/office/drawing/2014/main" id="{BA6463FF-A5B8-4D3C-FEBB-57221FDF5F53}"/>
              </a:ext>
            </a:extLst>
          </p:cNvPr>
          <p:cNvSpPr>
            <a:spLocks noGrp="1"/>
          </p:cNvSpPr>
          <p:nvPr>
            <p:ph idx="1"/>
          </p:nvPr>
        </p:nvSpPr>
        <p:spPr>
          <a:xfrm>
            <a:off x="156754" y="1395232"/>
            <a:ext cx="8830491" cy="5381461"/>
          </a:xfrm>
        </p:spPr>
        <p:txBody>
          <a:bodyPr>
            <a:normAutofit/>
          </a:bodyPr>
          <a:lstStyle/>
          <a:p>
            <a:r>
              <a:rPr lang="en-US"/>
              <a:t>Enhanced, modern version of a data frame</a:t>
            </a:r>
          </a:p>
          <a:p>
            <a:r>
              <a:rPr lang="en-US"/>
              <a:t>Displays the first 10 rows and all columns able to fit on the screen</a:t>
            </a:r>
          </a:p>
          <a:p>
            <a:pPr lvl="1"/>
            <a:r>
              <a:rPr lang="en-US"/>
              <a:t>Data frames display the entire data frame</a:t>
            </a:r>
          </a:p>
          <a:p>
            <a:r>
              <a:rPr lang="en-US"/>
              <a:t>Requires column names to be unique, does not allow for row names</a:t>
            </a:r>
          </a:p>
          <a:p>
            <a:r>
              <a:rPr lang="en-US"/>
              <a:t>Faster than data frames when working with large datasets</a:t>
            </a:r>
          </a:p>
          <a:p>
            <a:pPr lvl="1"/>
            <a:r>
              <a:rPr lang="en-US"/>
              <a:t>Improved performance vs. data frames</a:t>
            </a:r>
          </a:p>
        </p:txBody>
      </p:sp>
    </p:spTree>
    <p:extLst>
      <p:ext uri="{BB962C8B-B14F-4D97-AF65-F5344CB8AC3E}">
        <p14:creationId xmlns:p14="http://schemas.microsoft.com/office/powerpoint/2010/main" val="1812301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grpSp>
        <p:nvGrpSpPr>
          <p:cNvPr id="42" name="Group 41">
            <a:extLst>
              <a:ext uri="{FF2B5EF4-FFF2-40B4-BE49-F238E27FC236}">
                <a16:creationId xmlns:a16="http://schemas.microsoft.com/office/drawing/2014/main" id="{AB21DC0E-204A-BE67-160A-7511E5A2AA5A}"/>
              </a:ext>
            </a:extLst>
          </p:cNvPr>
          <p:cNvGrpSpPr/>
          <p:nvPr/>
        </p:nvGrpSpPr>
        <p:grpSpPr>
          <a:xfrm>
            <a:off x="4556262" y="3681994"/>
            <a:ext cx="1838288" cy="1956967"/>
            <a:chOff x="2068328" y="3681994"/>
            <a:chExt cx="1838288" cy="1956967"/>
          </a:xfrm>
        </p:grpSpPr>
        <p:pic>
          <p:nvPicPr>
            <p:cNvPr id="41" name="Picture 40">
              <a:extLst>
                <a:ext uri="{FF2B5EF4-FFF2-40B4-BE49-F238E27FC236}">
                  <a16:creationId xmlns:a16="http://schemas.microsoft.com/office/drawing/2014/main" id="{395869C0-C431-5093-FC40-1F97ACB67E86}"/>
                </a:ext>
              </a:extLst>
            </p:cNvPr>
            <p:cNvPicPr>
              <a:picLocks noChangeAspect="1"/>
            </p:cNvPicPr>
            <p:nvPr/>
          </p:nvPicPr>
          <p:blipFill>
            <a:blip r:embed="rId3"/>
            <a:stretch>
              <a:fillRect/>
            </a:stretch>
          </p:blipFill>
          <p:spPr>
            <a:xfrm>
              <a:off x="2479787" y="3681994"/>
              <a:ext cx="1212000" cy="1212001"/>
            </a:xfrm>
            <a:prstGeom prst="ellipse">
              <a:avLst/>
            </a:prstGeom>
          </p:spPr>
        </p:pic>
        <p:sp>
          <p:nvSpPr>
            <p:cNvPr id="38" name="Google Shape;665;p74">
              <a:extLst>
                <a:ext uri="{FF2B5EF4-FFF2-40B4-BE49-F238E27FC236}">
                  <a16:creationId xmlns:a16="http://schemas.microsoft.com/office/drawing/2014/main" id="{FE153E65-4B46-7B59-8E45-9DDFF1F1BDF2}"/>
                </a:ext>
              </a:extLst>
            </p:cNvPr>
            <p:cNvSpPr txBox="1"/>
            <p:nvPr/>
          </p:nvSpPr>
          <p:spPr>
            <a:xfrm>
              <a:off x="2068328" y="4939041"/>
              <a:ext cx="1838288" cy="652800"/>
            </a:xfrm>
            <a:prstGeom prst="rect">
              <a:avLst/>
            </a:prstGeom>
            <a:noFill/>
            <a:ln>
              <a:noFill/>
            </a:ln>
          </p:spPr>
          <p:txBody>
            <a:bodyPr spcFirstLastPara="1" wrap="square" lIns="91425" tIns="45700" rIns="91425" bIns="45700" anchor="t" anchorCtr="0">
              <a:noAutofit/>
            </a:bodyPr>
            <a:lstStyle/>
            <a:p>
              <a:pPr algn="ctr" defTabSz="914378">
                <a:lnSpc>
                  <a:spcPct val="90000"/>
                </a:lnSpc>
                <a:buClr>
                  <a:srgbClr val="3CA8D5"/>
                </a:buClr>
                <a:buSzPts val="1200"/>
              </a:pPr>
              <a:r>
                <a:rPr lang="en" sz="1200" b="1" kern="0" dirty="0">
                  <a:solidFill>
                    <a:srgbClr val="E8553B"/>
                  </a:solidFill>
                  <a:latin typeface="Arial"/>
                  <a:ea typeface="Arial"/>
                  <a:cs typeface="Arial"/>
                  <a:sym typeface="Arial"/>
                </a:rPr>
                <a:t>DHIRAJ SRIVASTAVA, </a:t>
              </a:r>
              <a:br>
                <a:rPr lang="en" sz="1400" b="1" kern="0" dirty="0">
                  <a:solidFill>
                    <a:srgbClr val="E8553B"/>
                  </a:solidFill>
                  <a:latin typeface="Arial"/>
                  <a:ea typeface="Arial"/>
                  <a:cs typeface="Arial"/>
                  <a:sym typeface="Arial"/>
                </a:rPr>
              </a:br>
              <a:r>
                <a:rPr lang="en" sz="1100" i="1" kern="0" dirty="0">
                  <a:solidFill>
                    <a:srgbClr val="3CA8D5"/>
                  </a:solidFill>
                  <a:latin typeface="Arial"/>
                  <a:ea typeface="Arial"/>
                  <a:cs typeface="Arial"/>
                  <a:sym typeface="Arial"/>
                </a:rPr>
                <a:t>Geospatial Data Scientist</a:t>
              </a:r>
              <a:endParaRPr sz="1400" kern="0" dirty="0">
                <a:solidFill>
                  <a:srgbClr val="000000"/>
                </a:solidFill>
                <a:latin typeface="Arial"/>
                <a:cs typeface="Arial"/>
                <a:sym typeface="Arial"/>
              </a:endParaRPr>
            </a:p>
          </p:txBody>
        </p:sp>
        <p:sp>
          <p:nvSpPr>
            <p:cNvPr id="40" name="TextBox 39">
              <a:extLst>
                <a:ext uri="{FF2B5EF4-FFF2-40B4-BE49-F238E27FC236}">
                  <a16:creationId xmlns:a16="http://schemas.microsoft.com/office/drawing/2014/main" id="{24C44B01-1B3F-5440-96C1-8033E3AF8ADB}"/>
                </a:ext>
              </a:extLst>
            </p:cNvPr>
            <p:cNvSpPr txBox="1"/>
            <p:nvPr/>
          </p:nvSpPr>
          <p:spPr>
            <a:xfrm>
              <a:off x="2121303" y="5385045"/>
              <a:ext cx="1686680" cy="253916"/>
            </a:xfrm>
            <a:prstGeom prst="rect">
              <a:avLst/>
            </a:prstGeom>
            <a:noFill/>
          </p:spPr>
          <p:txBody>
            <a:bodyPr wrap="none" rtlCol="0">
              <a:spAutoFit/>
            </a:bodyPr>
            <a:lstStyle/>
            <a:p>
              <a:pPr algn="ctr"/>
              <a:r>
                <a:rPr lang="en-US" sz="1050" dirty="0"/>
                <a:t>Data Science / Phenotyping</a:t>
              </a:r>
            </a:p>
          </p:txBody>
        </p:sp>
      </p:grpSp>
      <p:grpSp>
        <p:nvGrpSpPr>
          <p:cNvPr id="4" name="Google Shape;664;p74">
            <a:extLst>
              <a:ext uri="{FF2B5EF4-FFF2-40B4-BE49-F238E27FC236}">
                <a16:creationId xmlns:a16="http://schemas.microsoft.com/office/drawing/2014/main" id="{C9BE8142-FDB7-DB12-82EC-58982DDF1B87}"/>
              </a:ext>
            </a:extLst>
          </p:cNvPr>
          <p:cNvGrpSpPr/>
          <p:nvPr/>
        </p:nvGrpSpPr>
        <p:grpSpPr>
          <a:xfrm>
            <a:off x="2187958" y="1486706"/>
            <a:ext cx="1795800" cy="1898699"/>
            <a:chOff x="2187958" y="629455"/>
            <a:chExt cx="1795800" cy="1898699"/>
          </a:xfrm>
        </p:grpSpPr>
        <p:sp>
          <p:nvSpPr>
            <p:cNvPr id="6" name="Google Shape;665;p74">
              <a:extLst>
                <a:ext uri="{FF2B5EF4-FFF2-40B4-BE49-F238E27FC236}">
                  <a16:creationId xmlns:a16="http://schemas.microsoft.com/office/drawing/2014/main" id="{333D7FA3-1798-04FD-749B-DC0C90896F51}"/>
                </a:ext>
              </a:extLst>
            </p:cNvPr>
            <p:cNvSpPr txBox="1"/>
            <p:nvPr/>
          </p:nvSpPr>
          <p:spPr>
            <a:xfrm>
              <a:off x="2187958" y="1875354"/>
              <a:ext cx="1795800" cy="652800"/>
            </a:xfrm>
            <a:prstGeom prst="rect">
              <a:avLst/>
            </a:prstGeom>
            <a:noFill/>
            <a:ln>
              <a:noFill/>
            </a:ln>
          </p:spPr>
          <p:txBody>
            <a:bodyPr spcFirstLastPara="1" wrap="square" lIns="91425" tIns="45700" rIns="91425" bIns="45700" anchor="t" anchorCtr="0">
              <a:noAutofit/>
            </a:bodyPr>
            <a:lstStyle/>
            <a:p>
              <a:pPr algn="ctr" defTabSz="914378">
                <a:lnSpc>
                  <a:spcPct val="90000"/>
                </a:lnSpc>
                <a:buClr>
                  <a:srgbClr val="3CA8D5"/>
                </a:buClr>
                <a:buSzPts val="1200"/>
              </a:pPr>
              <a:r>
                <a:rPr lang="en" sz="1200" b="1" kern="0" dirty="0">
                  <a:solidFill>
                    <a:srgbClr val="E8553B"/>
                  </a:solidFill>
                  <a:latin typeface="Arial"/>
                  <a:ea typeface="Arial"/>
                  <a:cs typeface="Arial"/>
                  <a:sym typeface="Arial"/>
                </a:rPr>
                <a:t>NOAH FAHLGREN, </a:t>
              </a:r>
              <a:br>
                <a:rPr lang="en" sz="1400" b="1" kern="0" dirty="0">
                  <a:solidFill>
                    <a:srgbClr val="E8553B"/>
                  </a:solidFill>
                  <a:latin typeface="Arial"/>
                  <a:ea typeface="Arial"/>
                  <a:cs typeface="Arial"/>
                  <a:sym typeface="Arial"/>
                </a:rPr>
              </a:br>
              <a:r>
                <a:rPr lang="en" sz="1100" i="1" kern="0" dirty="0">
                  <a:solidFill>
                    <a:srgbClr val="3CA8D5"/>
                  </a:solidFill>
                  <a:latin typeface="Arial"/>
                  <a:ea typeface="Arial"/>
                  <a:cs typeface="Arial"/>
                  <a:sym typeface="Arial"/>
                </a:rPr>
                <a:t>PhD, Director and Principal Investigator</a:t>
              </a:r>
              <a:endParaRPr sz="1400" kern="0" dirty="0">
                <a:solidFill>
                  <a:srgbClr val="000000"/>
                </a:solidFill>
                <a:latin typeface="Arial"/>
                <a:cs typeface="Arial"/>
                <a:sym typeface="Arial"/>
              </a:endParaRPr>
            </a:p>
          </p:txBody>
        </p:sp>
        <p:pic>
          <p:nvPicPr>
            <p:cNvPr id="14" name="Google Shape;666;p74">
              <a:extLst>
                <a:ext uri="{FF2B5EF4-FFF2-40B4-BE49-F238E27FC236}">
                  <a16:creationId xmlns:a16="http://schemas.microsoft.com/office/drawing/2014/main" id="{3C073A9B-F835-28E9-BA44-60FE9131BBF0}"/>
                </a:ext>
              </a:extLst>
            </p:cNvPr>
            <p:cNvPicPr preferRelativeResize="0"/>
            <p:nvPr/>
          </p:nvPicPr>
          <p:blipFill>
            <a:blip r:embed="rId4"/>
            <a:srcRect/>
            <a:stretch/>
          </p:blipFill>
          <p:spPr>
            <a:xfrm>
              <a:off x="2479787" y="629455"/>
              <a:ext cx="1212000" cy="1212000"/>
            </a:xfrm>
            <a:prstGeom prst="ellipse">
              <a:avLst/>
            </a:prstGeom>
            <a:noFill/>
            <a:ln>
              <a:noFill/>
            </a:ln>
          </p:spPr>
        </p:pic>
      </p:grpSp>
      <p:grpSp>
        <p:nvGrpSpPr>
          <p:cNvPr id="16" name="Google Shape;667;p74">
            <a:extLst>
              <a:ext uri="{FF2B5EF4-FFF2-40B4-BE49-F238E27FC236}">
                <a16:creationId xmlns:a16="http://schemas.microsoft.com/office/drawing/2014/main" id="{9EE9C6D6-7539-55D6-1FB1-012027D56C7F}"/>
              </a:ext>
            </a:extLst>
          </p:cNvPr>
          <p:cNvGrpSpPr/>
          <p:nvPr/>
        </p:nvGrpSpPr>
        <p:grpSpPr>
          <a:xfrm>
            <a:off x="3820850" y="1486706"/>
            <a:ext cx="1795800" cy="1898699"/>
            <a:chOff x="3814376" y="629455"/>
            <a:chExt cx="1795800" cy="1898699"/>
          </a:xfrm>
        </p:grpSpPr>
        <p:pic>
          <p:nvPicPr>
            <p:cNvPr id="17" name="Google Shape;668;p74">
              <a:extLst>
                <a:ext uri="{FF2B5EF4-FFF2-40B4-BE49-F238E27FC236}">
                  <a16:creationId xmlns:a16="http://schemas.microsoft.com/office/drawing/2014/main" id="{9C733DA6-AFA1-23C2-F7F6-EB549D3C4168}"/>
                </a:ext>
              </a:extLst>
            </p:cNvPr>
            <p:cNvPicPr preferRelativeResize="0"/>
            <p:nvPr/>
          </p:nvPicPr>
          <p:blipFill>
            <a:blip r:embed="rId5"/>
            <a:srcRect l="736" r="736"/>
            <a:stretch/>
          </p:blipFill>
          <p:spPr>
            <a:xfrm>
              <a:off x="4089254" y="629455"/>
              <a:ext cx="1245900" cy="1245900"/>
            </a:xfrm>
            <a:prstGeom prst="ellipse">
              <a:avLst/>
            </a:prstGeom>
            <a:noFill/>
            <a:ln>
              <a:noFill/>
            </a:ln>
          </p:spPr>
        </p:pic>
        <p:sp>
          <p:nvSpPr>
            <p:cNvPr id="18" name="Google Shape;669;p74">
              <a:extLst>
                <a:ext uri="{FF2B5EF4-FFF2-40B4-BE49-F238E27FC236}">
                  <a16:creationId xmlns:a16="http://schemas.microsoft.com/office/drawing/2014/main" id="{27CF6C52-EC10-1817-7D7D-C98CE46B512C}"/>
                </a:ext>
              </a:extLst>
            </p:cNvPr>
            <p:cNvSpPr txBox="1"/>
            <p:nvPr/>
          </p:nvSpPr>
          <p:spPr>
            <a:xfrm>
              <a:off x="3814376" y="1875354"/>
              <a:ext cx="1795800" cy="652800"/>
            </a:xfrm>
            <a:prstGeom prst="rect">
              <a:avLst/>
            </a:prstGeom>
            <a:noFill/>
            <a:ln>
              <a:noFill/>
            </a:ln>
          </p:spPr>
          <p:txBody>
            <a:bodyPr spcFirstLastPara="1" wrap="square" lIns="91425" tIns="45700" rIns="91425" bIns="45700" anchor="t" anchorCtr="0">
              <a:noAutofit/>
            </a:bodyPr>
            <a:lstStyle/>
            <a:p>
              <a:pPr algn="ctr" defTabSz="914378">
                <a:lnSpc>
                  <a:spcPct val="90000"/>
                </a:lnSpc>
                <a:buClr>
                  <a:srgbClr val="3CA8D5"/>
                </a:buClr>
                <a:buSzPts val="1200"/>
              </a:pPr>
              <a:r>
                <a:rPr lang="en" sz="1200" b="1" kern="0">
                  <a:solidFill>
                    <a:srgbClr val="E8553B"/>
                  </a:solidFill>
                  <a:latin typeface="Arial"/>
                  <a:ea typeface="Arial"/>
                  <a:cs typeface="Arial"/>
                  <a:sym typeface="Arial"/>
                </a:rPr>
                <a:t>MAO LI, </a:t>
              </a:r>
              <a:br>
                <a:rPr lang="en" sz="1400" b="1" kern="0">
                  <a:solidFill>
                    <a:srgbClr val="E8553B"/>
                  </a:solidFill>
                  <a:latin typeface="Arial"/>
                  <a:ea typeface="Arial"/>
                  <a:cs typeface="Arial"/>
                  <a:sym typeface="Arial"/>
                </a:rPr>
              </a:br>
              <a:r>
                <a:rPr lang="en" sz="1100" i="1" kern="0">
                  <a:solidFill>
                    <a:srgbClr val="3CA8D5"/>
                  </a:solidFill>
                  <a:latin typeface="Arial"/>
                  <a:ea typeface="Arial"/>
                  <a:cs typeface="Arial"/>
                  <a:sym typeface="Arial"/>
                </a:rPr>
                <a:t>PhD, Principal Investigator</a:t>
              </a:r>
              <a:endParaRPr sz="1400" kern="0">
                <a:solidFill>
                  <a:srgbClr val="000000"/>
                </a:solidFill>
                <a:latin typeface="Arial"/>
                <a:cs typeface="Arial"/>
                <a:sym typeface="Arial"/>
              </a:endParaRPr>
            </a:p>
          </p:txBody>
        </p:sp>
      </p:grpSp>
      <p:grpSp>
        <p:nvGrpSpPr>
          <p:cNvPr id="19" name="Google Shape;670;p74">
            <a:extLst>
              <a:ext uri="{FF2B5EF4-FFF2-40B4-BE49-F238E27FC236}">
                <a16:creationId xmlns:a16="http://schemas.microsoft.com/office/drawing/2014/main" id="{4FFED415-D116-AB53-40F3-3AB622FC8BDF}"/>
              </a:ext>
            </a:extLst>
          </p:cNvPr>
          <p:cNvGrpSpPr/>
          <p:nvPr/>
        </p:nvGrpSpPr>
        <p:grpSpPr>
          <a:xfrm>
            <a:off x="5453742" y="1486706"/>
            <a:ext cx="1795800" cy="1898699"/>
            <a:chOff x="5457744" y="629455"/>
            <a:chExt cx="1795800" cy="1898699"/>
          </a:xfrm>
        </p:grpSpPr>
        <p:pic>
          <p:nvPicPr>
            <p:cNvPr id="20" name="Google Shape;671;p74">
              <a:extLst>
                <a:ext uri="{FF2B5EF4-FFF2-40B4-BE49-F238E27FC236}">
                  <a16:creationId xmlns:a16="http://schemas.microsoft.com/office/drawing/2014/main" id="{3DFF1569-7E2B-D980-12B4-3E8FA87B5AF0}"/>
                </a:ext>
              </a:extLst>
            </p:cNvPr>
            <p:cNvPicPr preferRelativeResize="0"/>
            <p:nvPr/>
          </p:nvPicPr>
          <p:blipFill>
            <a:blip r:embed="rId6"/>
            <a:srcRect/>
            <a:stretch/>
          </p:blipFill>
          <p:spPr>
            <a:xfrm>
              <a:off x="5732623" y="629455"/>
              <a:ext cx="1245900" cy="1245900"/>
            </a:xfrm>
            <a:prstGeom prst="ellipse">
              <a:avLst/>
            </a:prstGeom>
            <a:noFill/>
            <a:ln>
              <a:noFill/>
            </a:ln>
          </p:spPr>
        </p:pic>
        <p:sp>
          <p:nvSpPr>
            <p:cNvPr id="21" name="Google Shape;672;p74">
              <a:extLst>
                <a:ext uri="{FF2B5EF4-FFF2-40B4-BE49-F238E27FC236}">
                  <a16:creationId xmlns:a16="http://schemas.microsoft.com/office/drawing/2014/main" id="{F1BE7B4F-1500-B757-FE3C-44E2C8FE10D2}"/>
                </a:ext>
              </a:extLst>
            </p:cNvPr>
            <p:cNvSpPr txBox="1"/>
            <p:nvPr/>
          </p:nvSpPr>
          <p:spPr>
            <a:xfrm>
              <a:off x="5457744" y="1875354"/>
              <a:ext cx="1795800" cy="652800"/>
            </a:xfrm>
            <a:prstGeom prst="rect">
              <a:avLst/>
            </a:prstGeom>
            <a:noFill/>
            <a:ln>
              <a:noFill/>
            </a:ln>
          </p:spPr>
          <p:txBody>
            <a:bodyPr spcFirstLastPara="1" wrap="square" lIns="91425" tIns="45700" rIns="91425" bIns="45700" anchor="t" anchorCtr="0">
              <a:noAutofit/>
            </a:bodyPr>
            <a:lstStyle/>
            <a:p>
              <a:pPr algn="ctr" defTabSz="914378">
                <a:lnSpc>
                  <a:spcPct val="90000"/>
                </a:lnSpc>
                <a:buClr>
                  <a:srgbClr val="3CA8D5"/>
                </a:buClr>
                <a:buSzPts val="1200"/>
              </a:pPr>
              <a:r>
                <a:rPr lang="en" sz="1200" b="1" kern="0" dirty="0">
                  <a:solidFill>
                    <a:srgbClr val="E8553B"/>
                  </a:solidFill>
                  <a:latin typeface="Arial"/>
                  <a:ea typeface="Arial"/>
                  <a:cs typeface="Arial"/>
                  <a:sym typeface="Arial"/>
                </a:rPr>
                <a:t>PARAG BHATT,</a:t>
              </a:r>
              <a:r>
                <a:rPr lang="en" sz="1400" b="1" kern="0" dirty="0">
                  <a:solidFill>
                    <a:srgbClr val="E8553B"/>
                  </a:solidFill>
                  <a:latin typeface="Arial"/>
                  <a:ea typeface="Arial"/>
                  <a:cs typeface="Arial"/>
                  <a:sym typeface="Arial"/>
                </a:rPr>
                <a:t> </a:t>
              </a:r>
              <a:br>
                <a:rPr lang="en" sz="1600" kern="0" dirty="0">
                  <a:solidFill>
                    <a:srgbClr val="E8553B"/>
                  </a:solidFill>
                  <a:latin typeface="Arial"/>
                  <a:ea typeface="Arial"/>
                  <a:cs typeface="Arial"/>
                  <a:sym typeface="Arial"/>
                </a:rPr>
              </a:br>
              <a:r>
                <a:rPr lang="en" sz="1100" i="1" kern="0" dirty="0">
                  <a:solidFill>
                    <a:srgbClr val="3CA8D5"/>
                  </a:solidFill>
                  <a:latin typeface="Arial"/>
                  <a:ea typeface="Arial"/>
                  <a:cs typeface="Arial"/>
                  <a:sym typeface="Arial"/>
                </a:rPr>
                <a:t>PhD, Data Science Trainer</a:t>
              </a:r>
              <a:endParaRPr sz="1400" kern="0" dirty="0">
                <a:solidFill>
                  <a:srgbClr val="000000"/>
                </a:solidFill>
                <a:latin typeface="Arial"/>
                <a:cs typeface="Arial"/>
                <a:sym typeface="Arial"/>
              </a:endParaRPr>
            </a:p>
          </p:txBody>
        </p:sp>
      </p:grpSp>
      <p:grpSp>
        <p:nvGrpSpPr>
          <p:cNvPr id="28" name="Google Shape;679;p74">
            <a:extLst>
              <a:ext uri="{FF2B5EF4-FFF2-40B4-BE49-F238E27FC236}">
                <a16:creationId xmlns:a16="http://schemas.microsoft.com/office/drawing/2014/main" id="{590EAF09-5E31-4773-1C70-15F4BEB99E85}"/>
              </a:ext>
            </a:extLst>
          </p:cNvPr>
          <p:cNvGrpSpPr/>
          <p:nvPr/>
        </p:nvGrpSpPr>
        <p:grpSpPr>
          <a:xfrm>
            <a:off x="7086634" y="1515550"/>
            <a:ext cx="1795800" cy="1898699"/>
            <a:chOff x="2187958" y="629455"/>
            <a:chExt cx="1795800" cy="1898699"/>
          </a:xfrm>
        </p:grpSpPr>
        <p:sp>
          <p:nvSpPr>
            <p:cNvPr id="29" name="Google Shape;680;p74">
              <a:extLst>
                <a:ext uri="{FF2B5EF4-FFF2-40B4-BE49-F238E27FC236}">
                  <a16:creationId xmlns:a16="http://schemas.microsoft.com/office/drawing/2014/main" id="{FC7CFFE2-5CCD-30C2-1E15-6E5020A93E21}"/>
                </a:ext>
              </a:extLst>
            </p:cNvPr>
            <p:cNvSpPr txBox="1"/>
            <p:nvPr/>
          </p:nvSpPr>
          <p:spPr>
            <a:xfrm>
              <a:off x="2187958" y="1875354"/>
              <a:ext cx="1795800" cy="652800"/>
            </a:xfrm>
            <a:prstGeom prst="rect">
              <a:avLst/>
            </a:prstGeom>
            <a:noFill/>
            <a:ln>
              <a:noFill/>
            </a:ln>
          </p:spPr>
          <p:txBody>
            <a:bodyPr spcFirstLastPara="1" wrap="square" lIns="91425" tIns="45700" rIns="91425" bIns="45700" anchor="t" anchorCtr="0">
              <a:noAutofit/>
            </a:bodyPr>
            <a:lstStyle/>
            <a:p>
              <a:pPr algn="ctr" defTabSz="914378">
                <a:lnSpc>
                  <a:spcPct val="90000"/>
                </a:lnSpc>
                <a:buClr>
                  <a:srgbClr val="3CA8D5"/>
                </a:buClr>
                <a:buSzPts val="1200"/>
              </a:pPr>
              <a:r>
                <a:rPr lang="en" sz="1200" b="1" kern="0" dirty="0">
                  <a:solidFill>
                    <a:srgbClr val="E8553B"/>
                  </a:solidFill>
                  <a:latin typeface="Arial"/>
                  <a:ea typeface="Arial"/>
                  <a:cs typeface="Arial"/>
                  <a:sym typeface="Arial"/>
                </a:rPr>
                <a:t>JOSH ROTHHAUPT, </a:t>
              </a:r>
              <a:br>
                <a:rPr lang="en" sz="1400" b="1" kern="0" dirty="0">
                  <a:solidFill>
                    <a:srgbClr val="E8553B"/>
                  </a:solidFill>
                  <a:latin typeface="Arial"/>
                  <a:ea typeface="Arial"/>
                  <a:cs typeface="Arial"/>
                  <a:sym typeface="Arial"/>
                </a:rPr>
              </a:br>
              <a:r>
                <a:rPr lang="en" sz="1100" i="1" kern="0" dirty="0">
                  <a:solidFill>
                    <a:srgbClr val="3CA8D5"/>
                  </a:solidFill>
                  <a:latin typeface="Arial"/>
                  <a:ea typeface="Arial"/>
                  <a:cs typeface="Arial"/>
                  <a:sym typeface="Arial"/>
                </a:rPr>
                <a:t>MS, Data Scientist</a:t>
              </a:r>
              <a:endParaRPr sz="1400" kern="0" dirty="0">
                <a:solidFill>
                  <a:srgbClr val="000000"/>
                </a:solidFill>
                <a:latin typeface="Arial"/>
                <a:cs typeface="Arial"/>
                <a:sym typeface="Arial"/>
              </a:endParaRPr>
            </a:p>
          </p:txBody>
        </p:sp>
        <p:pic>
          <p:nvPicPr>
            <p:cNvPr id="30" name="Google Shape;681;p74">
              <a:extLst>
                <a:ext uri="{FF2B5EF4-FFF2-40B4-BE49-F238E27FC236}">
                  <a16:creationId xmlns:a16="http://schemas.microsoft.com/office/drawing/2014/main" id="{0029582A-F085-349D-D152-69771463BB7A}"/>
                </a:ext>
              </a:extLst>
            </p:cNvPr>
            <p:cNvPicPr preferRelativeResize="0"/>
            <p:nvPr/>
          </p:nvPicPr>
          <p:blipFill>
            <a:blip r:embed="rId7"/>
            <a:srcRect/>
            <a:stretch/>
          </p:blipFill>
          <p:spPr>
            <a:xfrm>
              <a:off x="2479787" y="629455"/>
              <a:ext cx="1212000" cy="1212000"/>
            </a:xfrm>
            <a:prstGeom prst="ellipse">
              <a:avLst/>
            </a:prstGeom>
            <a:noFill/>
            <a:ln>
              <a:noFill/>
            </a:ln>
          </p:spPr>
        </p:pic>
      </p:grpSp>
      <p:sp>
        <p:nvSpPr>
          <p:cNvPr id="661" name="Google Shape;661;p74"/>
          <p:cNvSpPr/>
          <p:nvPr/>
        </p:nvSpPr>
        <p:spPr>
          <a:xfrm rot="-914008">
            <a:off x="-399877" y="354115"/>
            <a:ext cx="2792799" cy="2280872"/>
          </a:xfrm>
          <a:custGeom>
            <a:avLst/>
            <a:gdLst/>
            <a:ahLst/>
            <a:cxnLst/>
            <a:rect l="l" t="t" r="r" b="b"/>
            <a:pathLst>
              <a:path w="2405954" h="1964937" extrusionOk="0">
                <a:moveTo>
                  <a:pt x="261801" y="1712031"/>
                </a:moveTo>
                <a:cubicBezTo>
                  <a:pt x="108437" y="1564453"/>
                  <a:pt x="271382" y="1407073"/>
                  <a:pt x="239731" y="1212973"/>
                </a:cubicBezTo>
                <a:cubicBezTo>
                  <a:pt x="208080" y="1018873"/>
                  <a:pt x="-121979" y="821364"/>
                  <a:pt x="48747" y="535855"/>
                </a:cubicBezTo>
                <a:cubicBezTo>
                  <a:pt x="306463" y="291597"/>
                  <a:pt x="732170" y="465463"/>
                  <a:pt x="882125" y="350659"/>
                </a:cubicBezTo>
                <a:cubicBezTo>
                  <a:pt x="1113102" y="224281"/>
                  <a:pt x="1147176" y="40904"/>
                  <a:pt x="1446188" y="3286"/>
                </a:cubicBezTo>
                <a:cubicBezTo>
                  <a:pt x="1745200" y="-34332"/>
                  <a:pt x="1719697" y="259745"/>
                  <a:pt x="1877548" y="437470"/>
                </a:cubicBezTo>
                <a:cubicBezTo>
                  <a:pt x="2104847" y="638345"/>
                  <a:pt x="2427051" y="721432"/>
                  <a:pt x="2404868" y="1133298"/>
                </a:cubicBezTo>
                <a:cubicBezTo>
                  <a:pt x="2382685" y="1545164"/>
                  <a:pt x="1762429" y="1383453"/>
                  <a:pt x="1674991" y="1537064"/>
                </a:cubicBezTo>
                <a:cubicBezTo>
                  <a:pt x="1471806" y="1684888"/>
                  <a:pt x="1485736" y="1863019"/>
                  <a:pt x="1266781" y="1945006"/>
                </a:cubicBezTo>
                <a:cubicBezTo>
                  <a:pt x="1047826" y="2026993"/>
                  <a:pt x="898186" y="1837288"/>
                  <a:pt x="743229" y="1716472"/>
                </a:cubicBezTo>
                <a:cubicBezTo>
                  <a:pt x="588272" y="1636167"/>
                  <a:pt x="415165" y="1859609"/>
                  <a:pt x="261801" y="1712031"/>
                </a:cubicBezTo>
                <a:close/>
              </a:path>
            </a:pathLst>
          </a:custGeom>
          <a:solidFill>
            <a:schemeClr val="accent4"/>
          </a:solidFill>
          <a:ln>
            <a:noFill/>
          </a:ln>
        </p:spPr>
        <p:txBody>
          <a:bodyPr spcFirstLastPara="1" wrap="square" lIns="91425" tIns="45700" rIns="91425" bIns="45700" anchor="ctr" anchorCtr="0">
            <a:noAutofit/>
          </a:bodyPr>
          <a:lstStyle/>
          <a:p>
            <a:pPr algn="ctr" defTabSz="914378">
              <a:buClr>
                <a:srgbClr val="FFFFFF"/>
              </a:buClr>
              <a:buSzPts val="1800"/>
            </a:pPr>
            <a:endParaRPr kern="0">
              <a:solidFill>
                <a:srgbClr val="FFFFFF"/>
              </a:solidFill>
              <a:latin typeface="Calibri"/>
              <a:ea typeface="Calibri"/>
              <a:cs typeface="Calibri"/>
              <a:sym typeface="Calibri"/>
            </a:endParaRPr>
          </a:p>
        </p:txBody>
      </p:sp>
      <p:sp>
        <p:nvSpPr>
          <p:cNvPr id="662" name="Google Shape;662;p74"/>
          <p:cNvSpPr/>
          <p:nvPr/>
        </p:nvSpPr>
        <p:spPr>
          <a:xfrm rot="-743116">
            <a:off x="-206491" y="134702"/>
            <a:ext cx="2789462" cy="2312931"/>
          </a:xfrm>
          <a:custGeom>
            <a:avLst/>
            <a:gdLst/>
            <a:ahLst/>
            <a:cxnLst/>
            <a:rect l="l" t="t" r="r" b="b"/>
            <a:pathLst>
              <a:path w="1840908" h="1526421" extrusionOk="0">
                <a:moveTo>
                  <a:pt x="4852" y="864308"/>
                </a:moveTo>
                <a:cubicBezTo>
                  <a:pt x="-62529" y="37591"/>
                  <a:pt x="589244" y="20951"/>
                  <a:pt x="881439" y="1471"/>
                </a:cubicBezTo>
                <a:cubicBezTo>
                  <a:pt x="1173634" y="-18009"/>
                  <a:pt x="1840528" y="155773"/>
                  <a:pt x="1840528" y="541175"/>
                </a:cubicBezTo>
                <a:cubicBezTo>
                  <a:pt x="1861153" y="995329"/>
                  <a:pt x="1036131" y="1446408"/>
                  <a:pt x="867689" y="1500264"/>
                </a:cubicBezTo>
                <a:cubicBezTo>
                  <a:pt x="699247" y="1554120"/>
                  <a:pt x="64437" y="1595370"/>
                  <a:pt x="4852" y="864308"/>
                </a:cubicBezTo>
                <a:close/>
              </a:path>
            </a:pathLst>
          </a:custGeom>
          <a:solidFill>
            <a:schemeClr val="accent6"/>
          </a:solidFill>
          <a:ln>
            <a:noFill/>
          </a:ln>
        </p:spPr>
        <p:txBody>
          <a:bodyPr spcFirstLastPara="1" wrap="square" lIns="91425" tIns="45700" rIns="91425" bIns="45700" anchor="ctr" anchorCtr="0">
            <a:noAutofit/>
          </a:bodyPr>
          <a:lstStyle/>
          <a:p>
            <a:pPr algn="ctr" defTabSz="914378">
              <a:buClr>
                <a:srgbClr val="FFFFFF"/>
              </a:buClr>
              <a:buSzPts val="1800"/>
            </a:pPr>
            <a:endParaRPr kern="0">
              <a:solidFill>
                <a:srgbClr val="FFFFFF"/>
              </a:solidFill>
              <a:latin typeface="Calibri"/>
              <a:ea typeface="Calibri"/>
              <a:cs typeface="Calibri"/>
              <a:sym typeface="Calibri"/>
            </a:endParaRPr>
          </a:p>
        </p:txBody>
      </p:sp>
      <p:sp>
        <p:nvSpPr>
          <p:cNvPr id="663" name="Google Shape;663;p74"/>
          <p:cNvSpPr txBox="1"/>
          <p:nvPr/>
        </p:nvSpPr>
        <p:spPr>
          <a:xfrm>
            <a:off x="430520" y="1304726"/>
            <a:ext cx="1544100" cy="528900"/>
          </a:xfrm>
          <a:prstGeom prst="rect">
            <a:avLst/>
          </a:prstGeom>
          <a:noFill/>
          <a:ln>
            <a:noFill/>
          </a:ln>
        </p:spPr>
        <p:txBody>
          <a:bodyPr spcFirstLastPara="1" wrap="square" lIns="91425" tIns="45700" rIns="91425" bIns="45700" anchor="t" anchorCtr="0">
            <a:noAutofit/>
          </a:bodyPr>
          <a:lstStyle/>
          <a:p>
            <a:pPr defTabSz="914378">
              <a:lnSpc>
                <a:spcPct val="90000"/>
              </a:lnSpc>
              <a:buClr>
                <a:srgbClr val="004968"/>
              </a:buClr>
              <a:buSzPts val="2400"/>
            </a:pPr>
            <a:r>
              <a:rPr lang="en" sz="2400" b="1" kern="0">
                <a:solidFill>
                  <a:srgbClr val="004968"/>
                </a:solidFill>
                <a:latin typeface="Georgia"/>
                <a:ea typeface="Georgia"/>
                <a:cs typeface="Georgia"/>
                <a:sym typeface="Georgia"/>
              </a:rPr>
              <a:t>Data ScienceTeam</a:t>
            </a:r>
            <a:endParaRPr sz="2400" b="1" kern="0">
              <a:solidFill>
                <a:srgbClr val="004968"/>
              </a:solidFill>
              <a:latin typeface="Georgia"/>
              <a:ea typeface="Georgia"/>
              <a:cs typeface="Georgia"/>
              <a:sym typeface="Georgia"/>
            </a:endParaRPr>
          </a:p>
        </p:txBody>
      </p:sp>
      <p:pic>
        <p:nvPicPr>
          <p:cNvPr id="688" name="Google Shape;688;p74"/>
          <p:cNvPicPr preferRelativeResize="0"/>
          <p:nvPr/>
        </p:nvPicPr>
        <p:blipFill rotWithShape="1">
          <a:blip r:embed="rId8">
            <a:alphaModFix amt="30000"/>
          </a:blip>
          <a:srcRect t="-3906"/>
          <a:stretch/>
        </p:blipFill>
        <p:spPr>
          <a:xfrm>
            <a:off x="8811683" y="5496413"/>
            <a:ext cx="310101" cy="473104"/>
          </a:xfrm>
          <a:prstGeom prst="rect">
            <a:avLst/>
          </a:prstGeom>
          <a:noFill/>
          <a:ln>
            <a:noFill/>
          </a:ln>
        </p:spPr>
      </p:pic>
      <p:sp>
        <p:nvSpPr>
          <p:cNvPr id="2" name="Google Shape;362;p64">
            <a:extLst>
              <a:ext uri="{FF2B5EF4-FFF2-40B4-BE49-F238E27FC236}">
                <a16:creationId xmlns:a16="http://schemas.microsoft.com/office/drawing/2014/main" id="{E488E16A-733C-BFEB-0522-7F9A1192CCC7}"/>
              </a:ext>
            </a:extLst>
          </p:cNvPr>
          <p:cNvSpPr txBox="1">
            <a:spLocks noGrp="1"/>
          </p:cNvSpPr>
          <p:nvPr>
            <p:ph type="sldNum" idx="12"/>
          </p:nvPr>
        </p:nvSpPr>
        <p:spPr>
          <a:prstGeom prst="rect">
            <a:avLst/>
          </a:prstGeom>
          <a:noFill/>
          <a:ln>
            <a:noFill/>
          </a:ln>
        </p:spPr>
        <p:txBody>
          <a:bodyPr spcFirstLastPara="1" vert="horz" wrap="square" lIns="91425" tIns="45700" rIns="91425" bIns="45700" rtlCol="0" anchor="ctr" anchorCtr="0">
            <a:noAutofit/>
          </a:bodyPr>
          <a:lstStyle/>
          <a:p>
            <a:pPr defTabSz="914378">
              <a:buClr>
                <a:srgbClr val="004968"/>
              </a:buClr>
              <a:buSzPts val="800"/>
            </a:pPr>
            <a:fld id="{00000000-1234-1234-1234-123412341234}" type="slidenum">
              <a:rPr lang="en" kern="0">
                <a:solidFill>
                  <a:srgbClr val="004968"/>
                </a:solidFill>
              </a:rPr>
              <a:pPr defTabSz="914378">
                <a:buClr>
                  <a:srgbClr val="004968"/>
                </a:buClr>
                <a:buSzPts val="800"/>
              </a:pPr>
              <a:t>3</a:t>
            </a:fld>
            <a:endParaRPr kern="0" dirty="0">
              <a:solidFill>
                <a:srgbClr val="004968"/>
              </a:solidFill>
            </a:endParaRPr>
          </a:p>
        </p:txBody>
      </p:sp>
      <p:sp>
        <p:nvSpPr>
          <p:cNvPr id="3" name="TextBox 2">
            <a:extLst>
              <a:ext uri="{FF2B5EF4-FFF2-40B4-BE49-F238E27FC236}">
                <a16:creationId xmlns:a16="http://schemas.microsoft.com/office/drawing/2014/main" id="{64E58D93-3370-3B81-48E0-C9A2DF98BB17}"/>
              </a:ext>
            </a:extLst>
          </p:cNvPr>
          <p:cNvSpPr txBox="1"/>
          <p:nvPr/>
        </p:nvSpPr>
        <p:spPr>
          <a:xfrm>
            <a:off x="2238440" y="3237736"/>
            <a:ext cx="1694695" cy="253916"/>
          </a:xfrm>
          <a:prstGeom prst="rect">
            <a:avLst/>
          </a:prstGeom>
          <a:noFill/>
        </p:spPr>
        <p:txBody>
          <a:bodyPr wrap="none" rtlCol="0">
            <a:spAutoFit/>
          </a:bodyPr>
          <a:lstStyle/>
          <a:p>
            <a:pPr algn="ctr"/>
            <a:r>
              <a:rPr lang="en-US" sz="1050" dirty="0"/>
              <a:t>Data Science / Fahlgren Lab</a:t>
            </a:r>
          </a:p>
        </p:txBody>
      </p:sp>
      <p:sp>
        <p:nvSpPr>
          <p:cNvPr id="5" name="TextBox 4">
            <a:extLst>
              <a:ext uri="{FF2B5EF4-FFF2-40B4-BE49-F238E27FC236}">
                <a16:creationId xmlns:a16="http://schemas.microsoft.com/office/drawing/2014/main" id="{5E701739-4D9A-6BB4-49AD-1A0AD898CB48}"/>
              </a:ext>
            </a:extLst>
          </p:cNvPr>
          <p:cNvSpPr txBox="1"/>
          <p:nvPr/>
        </p:nvSpPr>
        <p:spPr>
          <a:xfrm>
            <a:off x="4167158" y="3237736"/>
            <a:ext cx="1103187" cy="253916"/>
          </a:xfrm>
          <a:prstGeom prst="rect">
            <a:avLst/>
          </a:prstGeom>
          <a:noFill/>
        </p:spPr>
        <p:txBody>
          <a:bodyPr wrap="none" rtlCol="0">
            <a:spAutoFit/>
          </a:bodyPr>
          <a:lstStyle/>
          <a:p>
            <a:pPr algn="ctr"/>
            <a:r>
              <a:rPr lang="en-US" sz="1050" dirty="0"/>
              <a:t>Li Lab / </a:t>
            </a:r>
            <a:r>
              <a:rPr lang="en-US" sz="1050" dirty="0" err="1"/>
              <a:t>Topp</a:t>
            </a:r>
            <a:r>
              <a:rPr lang="en-US" sz="1050" dirty="0"/>
              <a:t> Lab</a:t>
            </a:r>
          </a:p>
        </p:txBody>
      </p:sp>
      <p:sp>
        <p:nvSpPr>
          <p:cNvPr id="7" name="TextBox 6">
            <a:extLst>
              <a:ext uri="{FF2B5EF4-FFF2-40B4-BE49-F238E27FC236}">
                <a16:creationId xmlns:a16="http://schemas.microsoft.com/office/drawing/2014/main" id="{85164757-D4B3-2A74-3BCA-8B837836D0FE}"/>
              </a:ext>
            </a:extLst>
          </p:cNvPr>
          <p:cNvSpPr txBox="1"/>
          <p:nvPr/>
        </p:nvSpPr>
        <p:spPr>
          <a:xfrm>
            <a:off x="5711747" y="3237736"/>
            <a:ext cx="1282723" cy="253916"/>
          </a:xfrm>
          <a:prstGeom prst="rect">
            <a:avLst/>
          </a:prstGeom>
          <a:noFill/>
        </p:spPr>
        <p:txBody>
          <a:bodyPr wrap="none" rtlCol="0">
            <a:spAutoFit/>
          </a:bodyPr>
          <a:lstStyle/>
          <a:p>
            <a:pPr algn="ctr"/>
            <a:r>
              <a:rPr lang="en-US" sz="1050" dirty="0"/>
              <a:t>Data Science / EROL</a:t>
            </a:r>
          </a:p>
        </p:txBody>
      </p:sp>
      <p:grpSp>
        <p:nvGrpSpPr>
          <p:cNvPr id="44" name="Group 43">
            <a:extLst>
              <a:ext uri="{FF2B5EF4-FFF2-40B4-BE49-F238E27FC236}">
                <a16:creationId xmlns:a16="http://schemas.microsoft.com/office/drawing/2014/main" id="{A3DCC2EE-6141-5F1D-114B-AAA26B2EF05C}"/>
              </a:ext>
            </a:extLst>
          </p:cNvPr>
          <p:cNvGrpSpPr/>
          <p:nvPr/>
        </p:nvGrpSpPr>
        <p:grpSpPr>
          <a:xfrm>
            <a:off x="2942601" y="3681994"/>
            <a:ext cx="1795800" cy="1956967"/>
            <a:chOff x="3816682" y="3681994"/>
            <a:chExt cx="1795800" cy="1956967"/>
          </a:xfrm>
        </p:grpSpPr>
        <p:grpSp>
          <p:nvGrpSpPr>
            <p:cNvPr id="31" name="Google Shape;682;p74">
              <a:extLst>
                <a:ext uri="{FF2B5EF4-FFF2-40B4-BE49-F238E27FC236}">
                  <a16:creationId xmlns:a16="http://schemas.microsoft.com/office/drawing/2014/main" id="{D53B6595-4F5F-6B49-10FF-EBC342C3E660}"/>
                </a:ext>
              </a:extLst>
            </p:cNvPr>
            <p:cNvGrpSpPr/>
            <p:nvPr/>
          </p:nvGrpSpPr>
          <p:grpSpPr>
            <a:xfrm>
              <a:off x="3816682" y="3681994"/>
              <a:ext cx="1795800" cy="1898699"/>
              <a:chOff x="2187958" y="629455"/>
              <a:chExt cx="1795800" cy="1898699"/>
            </a:xfrm>
          </p:grpSpPr>
          <p:sp>
            <p:nvSpPr>
              <p:cNvPr id="32" name="Google Shape;683;p74">
                <a:extLst>
                  <a:ext uri="{FF2B5EF4-FFF2-40B4-BE49-F238E27FC236}">
                    <a16:creationId xmlns:a16="http://schemas.microsoft.com/office/drawing/2014/main" id="{D59CA303-29E4-2328-043D-8576A5847B61}"/>
                  </a:ext>
                </a:extLst>
              </p:cNvPr>
              <p:cNvSpPr txBox="1"/>
              <p:nvPr/>
            </p:nvSpPr>
            <p:spPr>
              <a:xfrm>
                <a:off x="2187958" y="1875354"/>
                <a:ext cx="1795800" cy="652800"/>
              </a:xfrm>
              <a:prstGeom prst="rect">
                <a:avLst/>
              </a:prstGeom>
              <a:noFill/>
              <a:ln>
                <a:noFill/>
              </a:ln>
            </p:spPr>
            <p:txBody>
              <a:bodyPr spcFirstLastPara="1" wrap="square" lIns="91425" tIns="45700" rIns="91425" bIns="45700" anchor="t" anchorCtr="0">
                <a:noAutofit/>
              </a:bodyPr>
              <a:lstStyle/>
              <a:p>
                <a:pPr algn="ctr" defTabSz="914378">
                  <a:lnSpc>
                    <a:spcPct val="90000"/>
                  </a:lnSpc>
                  <a:buClr>
                    <a:srgbClr val="3CA8D5"/>
                  </a:buClr>
                  <a:buSzPts val="1200"/>
                </a:pPr>
                <a:r>
                  <a:rPr lang="en" sz="1200" b="1" kern="0">
                    <a:solidFill>
                      <a:srgbClr val="E8553B"/>
                    </a:solidFill>
                    <a:latin typeface="Arial"/>
                    <a:ea typeface="Arial"/>
                    <a:cs typeface="Arial"/>
                    <a:sym typeface="Arial"/>
                  </a:rPr>
                  <a:t>HALEY SCHUHL, </a:t>
                </a:r>
                <a:br>
                  <a:rPr lang="en" sz="1400" b="1" kern="0">
                    <a:solidFill>
                      <a:srgbClr val="E8553B"/>
                    </a:solidFill>
                    <a:latin typeface="Arial"/>
                    <a:ea typeface="Arial"/>
                    <a:cs typeface="Arial"/>
                    <a:sym typeface="Arial"/>
                  </a:rPr>
                </a:br>
                <a:r>
                  <a:rPr lang="en" sz="1100" i="1" kern="0">
                    <a:solidFill>
                      <a:srgbClr val="3CA8D5"/>
                    </a:solidFill>
                    <a:latin typeface="Arial"/>
                    <a:ea typeface="Arial"/>
                    <a:cs typeface="Arial"/>
                    <a:sym typeface="Arial"/>
                  </a:rPr>
                  <a:t>MS, Data Scientist</a:t>
                </a:r>
                <a:endParaRPr sz="1400" kern="0">
                  <a:solidFill>
                    <a:srgbClr val="000000"/>
                  </a:solidFill>
                  <a:latin typeface="Arial"/>
                  <a:cs typeface="Arial"/>
                  <a:sym typeface="Arial"/>
                </a:endParaRPr>
              </a:p>
            </p:txBody>
          </p:sp>
          <p:pic>
            <p:nvPicPr>
              <p:cNvPr id="33" name="Google Shape;684;p74">
                <a:extLst>
                  <a:ext uri="{FF2B5EF4-FFF2-40B4-BE49-F238E27FC236}">
                    <a16:creationId xmlns:a16="http://schemas.microsoft.com/office/drawing/2014/main" id="{405CF85B-2E37-7A48-D50A-1D6E9825B755}"/>
                  </a:ext>
                </a:extLst>
              </p:cNvPr>
              <p:cNvPicPr preferRelativeResize="0"/>
              <p:nvPr/>
            </p:nvPicPr>
            <p:blipFill>
              <a:blip r:embed="rId9"/>
              <a:srcRect l="551" r="551"/>
              <a:stretch/>
            </p:blipFill>
            <p:spPr>
              <a:xfrm>
                <a:off x="2479787" y="629455"/>
                <a:ext cx="1212000" cy="1212000"/>
              </a:xfrm>
              <a:prstGeom prst="ellipse">
                <a:avLst/>
              </a:prstGeom>
              <a:noFill/>
              <a:ln>
                <a:noFill/>
              </a:ln>
            </p:spPr>
          </p:pic>
        </p:grpSp>
        <p:sp>
          <p:nvSpPr>
            <p:cNvPr id="9" name="TextBox 8">
              <a:extLst>
                <a:ext uri="{FF2B5EF4-FFF2-40B4-BE49-F238E27FC236}">
                  <a16:creationId xmlns:a16="http://schemas.microsoft.com/office/drawing/2014/main" id="{5772BB4B-34B8-C2DD-932C-DB0EE38B1C7B}"/>
                </a:ext>
              </a:extLst>
            </p:cNvPr>
            <p:cNvSpPr txBox="1"/>
            <p:nvPr/>
          </p:nvSpPr>
          <p:spPr>
            <a:xfrm>
              <a:off x="3951770" y="5385045"/>
              <a:ext cx="1572867" cy="253916"/>
            </a:xfrm>
            <a:prstGeom prst="rect">
              <a:avLst/>
            </a:prstGeom>
            <a:noFill/>
          </p:spPr>
          <p:txBody>
            <a:bodyPr wrap="none" rtlCol="0">
              <a:spAutoFit/>
            </a:bodyPr>
            <a:lstStyle/>
            <a:p>
              <a:pPr algn="ctr"/>
              <a:r>
                <a:rPr lang="en-US" sz="1050" dirty="0"/>
                <a:t>Fahlgren Lab / Gehan Lab</a:t>
              </a:r>
            </a:p>
          </p:txBody>
        </p:sp>
      </p:grpSp>
      <p:sp>
        <p:nvSpPr>
          <p:cNvPr id="11" name="TextBox 10">
            <a:extLst>
              <a:ext uri="{FF2B5EF4-FFF2-40B4-BE49-F238E27FC236}">
                <a16:creationId xmlns:a16="http://schemas.microsoft.com/office/drawing/2014/main" id="{3E9AFC53-BD80-8D76-D17E-E14D75A0D29B}"/>
              </a:ext>
            </a:extLst>
          </p:cNvPr>
          <p:cNvSpPr txBox="1"/>
          <p:nvPr/>
        </p:nvSpPr>
        <p:spPr>
          <a:xfrm>
            <a:off x="7137116" y="3192866"/>
            <a:ext cx="1694695" cy="415498"/>
          </a:xfrm>
          <a:prstGeom prst="rect">
            <a:avLst/>
          </a:prstGeom>
          <a:noFill/>
        </p:spPr>
        <p:txBody>
          <a:bodyPr wrap="none" rtlCol="0">
            <a:spAutoFit/>
          </a:bodyPr>
          <a:lstStyle/>
          <a:p>
            <a:pPr algn="ctr"/>
            <a:r>
              <a:rPr lang="en-US" sz="1050" dirty="0"/>
              <a:t>Data Science / Fahlgren Lab</a:t>
            </a:r>
          </a:p>
          <a:p>
            <a:pPr algn="ctr"/>
            <a:r>
              <a:rPr lang="en-US" sz="1050" dirty="0"/>
              <a:t>/ Meyers Lab</a:t>
            </a:r>
          </a:p>
        </p:txBody>
      </p:sp>
      <p:grpSp>
        <p:nvGrpSpPr>
          <p:cNvPr id="43" name="Group 42">
            <a:extLst>
              <a:ext uri="{FF2B5EF4-FFF2-40B4-BE49-F238E27FC236}">
                <a16:creationId xmlns:a16="http://schemas.microsoft.com/office/drawing/2014/main" id="{523B496A-1718-F0FA-CD13-95AFCDEDFA1A}"/>
              </a:ext>
            </a:extLst>
          </p:cNvPr>
          <p:cNvGrpSpPr/>
          <p:nvPr/>
        </p:nvGrpSpPr>
        <p:grpSpPr>
          <a:xfrm>
            <a:off x="6212553" y="3678885"/>
            <a:ext cx="1795800" cy="1960076"/>
            <a:chOff x="7086634" y="3678885"/>
            <a:chExt cx="1795800" cy="1960076"/>
          </a:xfrm>
        </p:grpSpPr>
        <p:grpSp>
          <p:nvGrpSpPr>
            <p:cNvPr id="34" name="Google Shape;685;p74">
              <a:extLst>
                <a:ext uri="{FF2B5EF4-FFF2-40B4-BE49-F238E27FC236}">
                  <a16:creationId xmlns:a16="http://schemas.microsoft.com/office/drawing/2014/main" id="{92A46BB7-67A5-A894-B345-0CFDCD1D455E}"/>
                </a:ext>
              </a:extLst>
            </p:cNvPr>
            <p:cNvGrpSpPr/>
            <p:nvPr/>
          </p:nvGrpSpPr>
          <p:grpSpPr>
            <a:xfrm>
              <a:off x="7086634" y="3678885"/>
              <a:ext cx="1795800" cy="1898699"/>
              <a:chOff x="2187958" y="629455"/>
              <a:chExt cx="1795800" cy="1898699"/>
            </a:xfrm>
          </p:grpSpPr>
          <p:sp>
            <p:nvSpPr>
              <p:cNvPr id="35" name="Google Shape;686;p74">
                <a:extLst>
                  <a:ext uri="{FF2B5EF4-FFF2-40B4-BE49-F238E27FC236}">
                    <a16:creationId xmlns:a16="http://schemas.microsoft.com/office/drawing/2014/main" id="{3F5E9253-F57A-CC0C-E001-05DB87A7D985}"/>
                  </a:ext>
                </a:extLst>
              </p:cNvPr>
              <p:cNvSpPr txBox="1"/>
              <p:nvPr/>
            </p:nvSpPr>
            <p:spPr>
              <a:xfrm>
                <a:off x="2187958" y="1875354"/>
                <a:ext cx="1795800" cy="652800"/>
              </a:xfrm>
              <a:prstGeom prst="rect">
                <a:avLst/>
              </a:prstGeom>
              <a:noFill/>
              <a:ln>
                <a:noFill/>
              </a:ln>
            </p:spPr>
            <p:txBody>
              <a:bodyPr spcFirstLastPara="1" wrap="square" lIns="91425" tIns="45700" rIns="91425" bIns="45700" anchor="t" anchorCtr="0">
                <a:noAutofit/>
              </a:bodyPr>
              <a:lstStyle/>
              <a:p>
                <a:pPr algn="ctr" defTabSz="914378">
                  <a:lnSpc>
                    <a:spcPct val="90000"/>
                  </a:lnSpc>
                  <a:buClr>
                    <a:srgbClr val="3CA8D5"/>
                  </a:buClr>
                  <a:buSzPts val="1200"/>
                </a:pPr>
                <a:r>
                  <a:rPr lang="en" sz="1200" b="1" kern="0">
                    <a:solidFill>
                      <a:srgbClr val="E8553B"/>
                    </a:solidFill>
                    <a:latin typeface="Arial"/>
                    <a:ea typeface="Arial"/>
                    <a:cs typeface="Arial"/>
                    <a:sym typeface="Arial"/>
                  </a:rPr>
                  <a:t>JOSH SUMNER, </a:t>
                </a:r>
                <a:br>
                  <a:rPr lang="en" sz="1400" b="1" kern="0">
                    <a:solidFill>
                      <a:srgbClr val="E8553B"/>
                    </a:solidFill>
                    <a:latin typeface="Arial"/>
                    <a:ea typeface="Arial"/>
                    <a:cs typeface="Arial"/>
                    <a:sym typeface="Arial"/>
                  </a:rPr>
                </a:br>
                <a:r>
                  <a:rPr lang="en" sz="1100" i="1" kern="0">
                    <a:solidFill>
                      <a:srgbClr val="3CA8D5"/>
                    </a:solidFill>
                    <a:latin typeface="Arial"/>
                    <a:ea typeface="Arial"/>
                    <a:cs typeface="Arial"/>
                    <a:sym typeface="Arial"/>
                  </a:rPr>
                  <a:t>MS, Data Scientist</a:t>
                </a:r>
                <a:endParaRPr sz="1400" kern="0">
                  <a:solidFill>
                    <a:srgbClr val="000000"/>
                  </a:solidFill>
                  <a:latin typeface="Arial"/>
                  <a:cs typeface="Arial"/>
                  <a:sym typeface="Arial"/>
                </a:endParaRPr>
              </a:p>
            </p:txBody>
          </p:sp>
          <p:pic>
            <p:nvPicPr>
              <p:cNvPr id="36" name="Google Shape;687;p74">
                <a:extLst>
                  <a:ext uri="{FF2B5EF4-FFF2-40B4-BE49-F238E27FC236}">
                    <a16:creationId xmlns:a16="http://schemas.microsoft.com/office/drawing/2014/main" id="{A809CEA7-EA8D-BF2C-D93F-1FF7742AEF59}"/>
                  </a:ext>
                </a:extLst>
              </p:cNvPr>
              <p:cNvPicPr preferRelativeResize="0"/>
              <p:nvPr/>
            </p:nvPicPr>
            <p:blipFill>
              <a:blip r:embed="rId10"/>
              <a:srcRect l="66" r="66"/>
              <a:stretch/>
            </p:blipFill>
            <p:spPr>
              <a:xfrm>
                <a:off x="2479787" y="629455"/>
                <a:ext cx="1212000" cy="1212000"/>
              </a:xfrm>
              <a:prstGeom prst="ellipse">
                <a:avLst/>
              </a:prstGeom>
              <a:noFill/>
              <a:ln>
                <a:noFill/>
              </a:ln>
            </p:spPr>
          </p:pic>
        </p:grpSp>
        <p:sp>
          <p:nvSpPr>
            <p:cNvPr id="12" name="TextBox 11">
              <a:extLst>
                <a:ext uri="{FF2B5EF4-FFF2-40B4-BE49-F238E27FC236}">
                  <a16:creationId xmlns:a16="http://schemas.microsoft.com/office/drawing/2014/main" id="{D97A375B-7B14-E397-034D-DB9C01E96F71}"/>
                </a:ext>
              </a:extLst>
            </p:cNvPr>
            <p:cNvSpPr txBox="1"/>
            <p:nvPr/>
          </p:nvSpPr>
          <p:spPr>
            <a:xfrm>
              <a:off x="7275277" y="5385045"/>
              <a:ext cx="1444627" cy="253916"/>
            </a:xfrm>
            <a:prstGeom prst="rect">
              <a:avLst/>
            </a:prstGeom>
            <a:noFill/>
          </p:spPr>
          <p:txBody>
            <a:bodyPr wrap="none" rtlCol="0">
              <a:spAutoFit/>
            </a:bodyPr>
            <a:lstStyle/>
            <a:p>
              <a:pPr algn="ctr"/>
              <a:r>
                <a:rPr lang="en-US" sz="1050" dirty="0"/>
                <a:t>Fahlgren Lab / Bart Lab</a:t>
              </a:r>
            </a:p>
          </p:txBody>
        </p:sp>
      </p:grpSp>
      <p:sp>
        <p:nvSpPr>
          <p:cNvPr id="15" name="Oval 2">
            <a:extLst>
              <a:ext uri="{FF2B5EF4-FFF2-40B4-BE49-F238E27FC236}">
                <a16:creationId xmlns:a16="http://schemas.microsoft.com/office/drawing/2014/main" id="{78F51D5F-1A48-7286-00B9-867711CD6339}"/>
              </a:ext>
            </a:extLst>
          </p:cNvPr>
          <p:cNvSpPr/>
          <p:nvPr/>
        </p:nvSpPr>
        <p:spPr>
          <a:xfrm rot="11780816">
            <a:off x="143983" y="4480397"/>
            <a:ext cx="1908458" cy="1357936"/>
          </a:xfrm>
          <a:custGeom>
            <a:avLst/>
            <a:gdLst>
              <a:gd name="connsiteX0" fmla="*/ 0 w 1615669"/>
              <a:gd name="connsiteY0" fmla="*/ 697832 h 1395663"/>
              <a:gd name="connsiteX1" fmla="*/ 807835 w 1615669"/>
              <a:gd name="connsiteY1" fmla="*/ 0 h 1395663"/>
              <a:gd name="connsiteX2" fmla="*/ 1615670 w 1615669"/>
              <a:gd name="connsiteY2" fmla="*/ 697832 h 1395663"/>
              <a:gd name="connsiteX3" fmla="*/ 807835 w 1615669"/>
              <a:gd name="connsiteY3" fmla="*/ 1395664 h 1395663"/>
              <a:gd name="connsiteX4" fmla="*/ 0 w 1615669"/>
              <a:gd name="connsiteY4" fmla="*/ 697832 h 1395663"/>
              <a:gd name="connsiteX0" fmla="*/ 2 w 1615672"/>
              <a:gd name="connsiteY0" fmla="*/ 739084 h 1436916"/>
              <a:gd name="connsiteX1" fmla="*/ 814712 w 1615672"/>
              <a:gd name="connsiteY1" fmla="*/ 0 h 1436916"/>
              <a:gd name="connsiteX2" fmla="*/ 1615672 w 1615672"/>
              <a:gd name="connsiteY2" fmla="*/ 739084 h 1436916"/>
              <a:gd name="connsiteX3" fmla="*/ 807837 w 1615672"/>
              <a:gd name="connsiteY3" fmla="*/ 1436916 h 1436916"/>
              <a:gd name="connsiteX4" fmla="*/ 2 w 1615672"/>
              <a:gd name="connsiteY4" fmla="*/ 739084 h 1436916"/>
              <a:gd name="connsiteX0" fmla="*/ 1 w 1677548"/>
              <a:gd name="connsiteY0" fmla="*/ 863651 h 1438589"/>
              <a:gd name="connsiteX1" fmla="*/ 876588 w 1677548"/>
              <a:gd name="connsiteY1" fmla="*/ 814 h 1438589"/>
              <a:gd name="connsiteX2" fmla="*/ 1677548 w 1677548"/>
              <a:gd name="connsiteY2" fmla="*/ 739898 h 1438589"/>
              <a:gd name="connsiteX3" fmla="*/ 869713 w 1677548"/>
              <a:gd name="connsiteY3" fmla="*/ 1437730 h 1438589"/>
              <a:gd name="connsiteX4" fmla="*/ 1 w 1677548"/>
              <a:gd name="connsiteY4" fmla="*/ 863651 h 1438589"/>
              <a:gd name="connsiteX0" fmla="*/ 3937 w 1681484"/>
              <a:gd name="connsiteY0" fmla="*/ 863651 h 1491770"/>
              <a:gd name="connsiteX1" fmla="*/ 880524 w 1681484"/>
              <a:gd name="connsiteY1" fmla="*/ 814 h 1491770"/>
              <a:gd name="connsiteX2" fmla="*/ 1681484 w 1681484"/>
              <a:gd name="connsiteY2" fmla="*/ 739898 h 1491770"/>
              <a:gd name="connsiteX3" fmla="*/ 873649 w 1681484"/>
              <a:gd name="connsiteY3" fmla="*/ 1437730 h 1491770"/>
              <a:gd name="connsiteX4" fmla="*/ 3937 w 1681484"/>
              <a:gd name="connsiteY4" fmla="*/ 863651 h 1491770"/>
              <a:gd name="connsiteX0" fmla="*/ 7 w 1677554"/>
              <a:gd name="connsiteY0" fmla="*/ 863651 h 1500361"/>
              <a:gd name="connsiteX1" fmla="*/ 876594 w 1677554"/>
              <a:gd name="connsiteY1" fmla="*/ 814 h 1500361"/>
              <a:gd name="connsiteX2" fmla="*/ 1677554 w 1677554"/>
              <a:gd name="connsiteY2" fmla="*/ 739898 h 1500361"/>
              <a:gd name="connsiteX3" fmla="*/ 862844 w 1677554"/>
              <a:gd name="connsiteY3" fmla="*/ 1499607 h 1500361"/>
              <a:gd name="connsiteX4" fmla="*/ 7 w 1677554"/>
              <a:gd name="connsiteY4" fmla="*/ 863651 h 1500361"/>
              <a:gd name="connsiteX0" fmla="*/ 7 w 1835683"/>
              <a:gd name="connsiteY0" fmla="*/ 871233 h 1511711"/>
              <a:gd name="connsiteX1" fmla="*/ 876594 w 1835683"/>
              <a:gd name="connsiteY1" fmla="*/ 8396 h 1511711"/>
              <a:gd name="connsiteX2" fmla="*/ 1835683 w 1835683"/>
              <a:gd name="connsiteY2" fmla="*/ 548100 h 1511711"/>
              <a:gd name="connsiteX3" fmla="*/ 862844 w 1835683"/>
              <a:gd name="connsiteY3" fmla="*/ 1507189 h 1511711"/>
              <a:gd name="connsiteX4" fmla="*/ 7 w 1835683"/>
              <a:gd name="connsiteY4" fmla="*/ 871233 h 1511711"/>
              <a:gd name="connsiteX0" fmla="*/ 6789 w 1842465"/>
              <a:gd name="connsiteY0" fmla="*/ 871233 h 1553165"/>
              <a:gd name="connsiteX1" fmla="*/ 883376 w 1842465"/>
              <a:gd name="connsiteY1" fmla="*/ 8396 h 1553165"/>
              <a:gd name="connsiteX2" fmla="*/ 1842465 w 1842465"/>
              <a:gd name="connsiteY2" fmla="*/ 548100 h 1553165"/>
              <a:gd name="connsiteX3" fmla="*/ 869626 w 1842465"/>
              <a:gd name="connsiteY3" fmla="*/ 1507189 h 1553165"/>
              <a:gd name="connsiteX4" fmla="*/ 6789 w 1842465"/>
              <a:gd name="connsiteY4" fmla="*/ 871233 h 1553165"/>
              <a:gd name="connsiteX0" fmla="*/ 6665 w 1842341"/>
              <a:gd name="connsiteY0" fmla="*/ 864308 h 1546240"/>
              <a:gd name="connsiteX1" fmla="*/ 883252 w 1842341"/>
              <a:gd name="connsiteY1" fmla="*/ 1471 h 1546240"/>
              <a:gd name="connsiteX2" fmla="*/ 1842341 w 1842341"/>
              <a:gd name="connsiteY2" fmla="*/ 541175 h 1546240"/>
              <a:gd name="connsiteX3" fmla="*/ 869502 w 1842341"/>
              <a:gd name="connsiteY3" fmla="*/ 1500264 h 1546240"/>
              <a:gd name="connsiteX4" fmla="*/ 6665 w 1842341"/>
              <a:gd name="connsiteY4" fmla="*/ 864308 h 1546240"/>
              <a:gd name="connsiteX0" fmla="*/ 6665 w 1842341"/>
              <a:gd name="connsiteY0" fmla="*/ 864308 h 1530964"/>
              <a:gd name="connsiteX1" fmla="*/ 883252 w 1842341"/>
              <a:gd name="connsiteY1" fmla="*/ 1471 h 1530964"/>
              <a:gd name="connsiteX2" fmla="*/ 1842341 w 1842341"/>
              <a:gd name="connsiteY2" fmla="*/ 541175 h 1530964"/>
              <a:gd name="connsiteX3" fmla="*/ 869502 w 1842341"/>
              <a:gd name="connsiteY3" fmla="*/ 1500264 h 1530964"/>
              <a:gd name="connsiteX4" fmla="*/ 6665 w 1842341"/>
              <a:gd name="connsiteY4" fmla="*/ 864308 h 1530964"/>
              <a:gd name="connsiteX0" fmla="*/ 6665 w 1842700"/>
              <a:gd name="connsiteY0" fmla="*/ 864308 h 1530964"/>
              <a:gd name="connsiteX1" fmla="*/ 883252 w 1842700"/>
              <a:gd name="connsiteY1" fmla="*/ 1471 h 1530964"/>
              <a:gd name="connsiteX2" fmla="*/ 1842341 w 1842700"/>
              <a:gd name="connsiteY2" fmla="*/ 541175 h 1530964"/>
              <a:gd name="connsiteX3" fmla="*/ 869502 w 1842700"/>
              <a:gd name="connsiteY3" fmla="*/ 1500264 h 1530964"/>
              <a:gd name="connsiteX4" fmla="*/ 6665 w 1842700"/>
              <a:gd name="connsiteY4" fmla="*/ 864308 h 1530964"/>
              <a:gd name="connsiteX0" fmla="*/ 11276 w 1847311"/>
              <a:gd name="connsiteY0" fmla="*/ 864308 h 1530964"/>
              <a:gd name="connsiteX1" fmla="*/ 887863 w 1847311"/>
              <a:gd name="connsiteY1" fmla="*/ 1471 h 1530964"/>
              <a:gd name="connsiteX2" fmla="*/ 1846952 w 1847311"/>
              <a:gd name="connsiteY2" fmla="*/ 541175 h 1530964"/>
              <a:gd name="connsiteX3" fmla="*/ 874113 w 1847311"/>
              <a:gd name="connsiteY3" fmla="*/ 1500264 h 1530964"/>
              <a:gd name="connsiteX4" fmla="*/ 11276 w 1847311"/>
              <a:gd name="connsiteY4" fmla="*/ 864308 h 1530964"/>
              <a:gd name="connsiteX0" fmla="*/ 11276 w 1847311"/>
              <a:gd name="connsiteY0" fmla="*/ 864308 h 1514820"/>
              <a:gd name="connsiteX1" fmla="*/ 887863 w 1847311"/>
              <a:gd name="connsiteY1" fmla="*/ 1471 h 1514820"/>
              <a:gd name="connsiteX2" fmla="*/ 1846952 w 1847311"/>
              <a:gd name="connsiteY2" fmla="*/ 541175 h 1514820"/>
              <a:gd name="connsiteX3" fmla="*/ 874113 w 1847311"/>
              <a:gd name="connsiteY3" fmla="*/ 1500264 h 1514820"/>
              <a:gd name="connsiteX4" fmla="*/ 11276 w 1847311"/>
              <a:gd name="connsiteY4" fmla="*/ 864308 h 1514820"/>
              <a:gd name="connsiteX0" fmla="*/ 3869 w 1839904"/>
              <a:gd name="connsiteY0" fmla="*/ 864308 h 1528049"/>
              <a:gd name="connsiteX1" fmla="*/ 880456 w 1839904"/>
              <a:gd name="connsiteY1" fmla="*/ 1471 h 1528049"/>
              <a:gd name="connsiteX2" fmla="*/ 1839545 w 1839904"/>
              <a:gd name="connsiteY2" fmla="*/ 541175 h 1528049"/>
              <a:gd name="connsiteX3" fmla="*/ 866706 w 1839904"/>
              <a:gd name="connsiteY3" fmla="*/ 1500264 h 1528049"/>
              <a:gd name="connsiteX4" fmla="*/ 3869 w 1839904"/>
              <a:gd name="connsiteY4" fmla="*/ 864308 h 1528049"/>
              <a:gd name="connsiteX0" fmla="*/ 3869 w 1839904"/>
              <a:gd name="connsiteY0" fmla="*/ 864308 h 1528049"/>
              <a:gd name="connsiteX1" fmla="*/ 880456 w 1839904"/>
              <a:gd name="connsiteY1" fmla="*/ 1471 h 1528049"/>
              <a:gd name="connsiteX2" fmla="*/ 1839545 w 1839904"/>
              <a:gd name="connsiteY2" fmla="*/ 541175 h 1528049"/>
              <a:gd name="connsiteX3" fmla="*/ 866706 w 1839904"/>
              <a:gd name="connsiteY3" fmla="*/ 1500264 h 1528049"/>
              <a:gd name="connsiteX4" fmla="*/ 3869 w 1839904"/>
              <a:gd name="connsiteY4" fmla="*/ 864308 h 1528049"/>
              <a:gd name="connsiteX0" fmla="*/ 4852 w 1840887"/>
              <a:gd name="connsiteY0" fmla="*/ 864308 h 1512118"/>
              <a:gd name="connsiteX1" fmla="*/ 881439 w 1840887"/>
              <a:gd name="connsiteY1" fmla="*/ 1471 h 1512118"/>
              <a:gd name="connsiteX2" fmla="*/ 1840528 w 1840887"/>
              <a:gd name="connsiteY2" fmla="*/ 541175 h 1512118"/>
              <a:gd name="connsiteX3" fmla="*/ 867689 w 1840887"/>
              <a:gd name="connsiteY3" fmla="*/ 1500264 h 1512118"/>
              <a:gd name="connsiteX4" fmla="*/ 4852 w 1840887"/>
              <a:gd name="connsiteY4" fmla="*/ 864308 h 1512118"/>
              <a:gd name="connsiteX0" fmla="*/ 4852 w 1840908"/>
              <a:gd name="connsiteY0" fmla="*/ 864308 h 1526421"/>
              <a:gd name="connsiteX1" fmla="*/ 881439 w 1840908"/>
              <a:gd name="connsiteY1" fmla="*/ 1471 h 1526421"/>
              <a:gd name="connsiteX2" fmla="*/ 1840528 w 1840908"/>
              <a:gd name="connsiteY2" fmla="*/ 541175 h 1526421"/>
              <a:gd name="connsiteX3" fmla="*/ 867689 w 1840908"/>
              <a:gd name="connsiteY3" fmla="*/ 1500264 h 1526421"/>
              <a:gd name="connsiteX4" fmla="*/ 4852 w 1840908"/>
              <a:gd name="connsiteY4" fmla="*/ 864308 h 1526421"/>
              <a:gd name="connsiteX0" fmla="*/ 4852 w 1840962"/>
              <a:gd name="connsiteY0" fmla="*/ 864308 h 1535320"/>
              <a:gd name="connsiteX1" fmla="*/ 881439 w 1840962"/>
              <a:gd name="connsiteY1" fmla="*/ 1471 h 1535320"/>
              <a:gd name="connsiteX2" fmla="*/ 1840528 w 1840962"/>
              <a:gd name="connsiteY2" fmla="*/ 541175 h 1535320"/>
              <a:gd name="connsiteX3" fmla="*/ 867689 w 1840962"/>
              <a:gd name="connsiteY3" fmla="*/ 1500264 h 1535320"/>
              <a:gd name="connsiteX4" fmla="*/ 4852 w 1840962"/>
              <a:gd name="connsiteY4" fmla="*/ 864308 h 1535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962" h="1535320">
                <a:moveTo>
                  <a:pt x="4852" y="864308"/>
                </a:moveTo>
                <a:cubicBezTo>
                  <a:pt x="-62529" y="37591"/>
                  <a:pt x="589244" y="20951"/>
                  <a:pt x="881439" y="1471"/>
                </a:cubicBezTo>
                <a:cubicBezTo>
                  <a:pt x="1173634" y="-18009"/>
                  <a:pt x="1840528" y="155773"/>
                  <a:pt x="1840528" y="541175"/>
                </a:cubicBezTo>
                <a:cubicBezTo>
                  <a:pt x="1861153" y="995329"/>
                  <a:pt x="1142495" y="1425439"/>
                  <a:pt x="867689" y="1500264"/>
                </a:cubicBezTo>
                <a:cubicBezTo>
                  <a:pt x="592883" y="1575089"/>
                  <a:pt x="64437" y="1595370"/>
                  <a:pt x="4852" y="86430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defRPr/>
            </a:pPr>
            <a:endParaRPr lang="en-US" sz="1350">
              <a:solidFill>
                <a:srgbClr val="FFFFFF"/>
              </a:solidFill>
              <a:latin typeface="Calibri" panose="020F0502020204030204"/>
            </a:endParaRPr>
          </a:p>
        </p:txBody>
      </p:sp>
      <p:sp>
        <p:nvSpPr>
          <p:cNvPr id="13" name="TextBox 12">
            <a:extLst>
              <a:ext uri="{FF2B5EF4-FFF2-40B4-BE49-F238E27FC236}">
                <a16:creationId xmlns:a16="http://schemas.microsoft.com/office/drawing/2014/main" id="{CD128F0B-9B4D-EFDC-57A1-B4D4F9708EBE}"/>
              </a:ext>
            </a:extLst>
          </p:cNvPr>
          <p:cNvSpPr txBox="1"/>
          <p:nvPr/>
        </p:nvSpPr>
        <p:spPr>
          <a:xfrm>
            <a:off x="185889" y="4986241"/>
            <a:ext cx="1583767" cy="369332"/>
          </a:xfrm>
          <a:prstGeom prst="rect">
            <a:avLst/>
          </a:prstGeom>
          <a:noFill/>
        </p:spPr>
        <p:txBody>
          <a:bodyPr wrap="none" rtlCol="0">
            <a:spAutoFit/>
          </a:bodyPr>
          <a:lstStyle/>
          <a:p>
            <a:r>
              <a:rPr lang="en-US" b="1" dirty="0">
                <a:solidFill>
                  <a:schemeClr val="bg1"/>
                </a:solidFill>
              </a:rPr>
              <a:t>Team of teams</a:t>
            </a:r>
          </a:p>
        </p:txBody>
      </p:sp>
    </p:spTree>
    <p:extLst>
      <p:ext uri="{BB962C8B-B14F-4D97-AF65-F5344CB8AC3E}">
        <p14:creationId xmlns:p14="http://schemas.microsoft.com/office/powerpoint/2010/main" val="10480752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1E9CC-BE9D-88D6-0AFC-766DA7FB8214}"/>
              </a:ext>
            </a:extLst>
          </p:cNvPr>
          <p:cNvSpPr>
            <a:spLocks noGrp="1"/>
          </p:cNvSpPr>
          <p:nvPr>
            <p:ph type="title"/>
          </p:nvPr>
        </p:nvSpPr>
        <p:spPr>
          <a:xfrm>
            <a:off x="457200" y="81307"/>
            <a:ext cx="8229600" cy="1143000"/>
          </a:xfrm>
        </p:spPr>
        <p:txBody>
          <a:bodyPr>
            <a:normAutofit/>
          </a:bodyPr>
          <a:lstStyle/>
          <a:p>
            <a:r>
              <a:rPr lang="en-US" sz="4400"/>
              <a:t>Introducing: Tibbles</a:t>
            </a:r>
          </a:p>
        </p:txBody>
      </p:sp>
      <p:sp>
        <p:nvSpPr>
          <p:cNvPr id="3" name="Content Placeholder 2">
            <a:extLst>
              <a:ext uri="{FF2B5EF4-FFF2-40B4-BE49-F238E27FC236}">
                <a16:creationId xmlns:a16="http://schemas.microsoft.com/office/drawing/2014/main" id="{BA6463FF-A5B8-4D3C-FEBB-57221FDF5F53}"/>
              </a:ext>
            </a:extLst>
          </p:cNvPr>
          <p:cNvSpPr>
            <a:spLocks noGrp="1"/>
          </p:cNvSpPr>
          <p:nvPr>
            <p:ph idx="1"/>
          </p:nvPr>
        </p:nvSpPr>
        <p:spPr>
          <a:xfrm>
            <a:off x="156755" y="1644316"/>
            <a:ext cx="3866606" cy="5049091"/>
          </a:xfrm>
          <a:solidFill>
            <a:schemeClr val="tx1"/>
          </a:solidFill>
        </p:spPr>
        <p:txBody>
          <a:bodyPr>
            <a:normAutofit/>
          </a:bodyPr>
          <a:lstStyle/>
          <a:p>
            <a:pPr marL="0" indent="0">
              <a:buNone/>
            </a:pPr>
            <a:r>
              <a:rPr lang="en-US" sz="2000">
                <a:solidFill>
                  <a:schemeClr val="bg1"/>
                </a:solidFill>
                <a:highlight>
                  <a:srgbClr val="000000"/>
                </a:highlight>
                <a:latin typeface="Consolas" panose="020B0609020204030204" pitchFamily="49" charset="0"/>
              </a:rPr>
              <a:t>&gt; iris #displays iris as </a:t>
            </a:r>
            <a:r>
              <a:rPr lang="en-US" sz="2000" err="1">
                <a:solidFill>
                  <a:schemeClr val="bg1"/>
                </a:solidFill>
                <a:highlight>
                  <a:srgbClr val="000000"/>
                </a:highlight>
                <a:latin typeface="Consolas" panose="020B0609020204030204" pitchFamily="49" charset="0"/>
              </a:rPr>
              <a:t>data.frame</a:t>
            </a:r>
            <a:endParaRPr lang="en-US" sz="2000">
              <a:solidFill>
                <a:schemeClr val="bg1"/>
              </a:solidFill>
              <a:highlight>
                <a:srgbClr val="000000"/>
              </a:highlight>
              <a:latin typeface="Consolas" panose="020B0609020204030204" pitchFamily="49" charset="0"/>
            </a:endParaRPr>
          </a:p>
          <a:p>
            <a:pPr marL="0" indent="0">
              <a:buNone/>
            </a:pPr>
            <a:r>
              <a:rPr lang="en-US" sz="2000">
                <a:solidFill>
                  <a:schemeClr val="bg1"/>
                </a:solidFill>
                <a:highlight>
                  <a:srgbClr val="000000"/>
                </a:highlight>
                <a:latin typeface="Consolas" panose="020B0609020204030204" pitchFamily="49" charset="0"/>
              </a:rPr>
              <a:t>&gt; head(iris) #displays the first six rows of the data</a:t>
            </a:r>
          </a:p>
          <a:p>
            <a:pPr marL="0" indent="0">
              <a:buNone/>
            </a:pPr>
            <a:endParaRPr lang="en-US" sz="2000">
              <a:solidFill>
                <a:schemeClr val="bg1"/>
              </a:solidFill>
              <a:highlight>
                <a:srgbClr val="000000"/>
              </a:highlight>
              <a:latin typeface="Consolas" panose="020B0609020204030204" pitchFamily="49" charset="0"/>
            </a:endParaRPr>
          </a:p>
          <a:p>
            <a:pPr marL="0" indent="0">
              <a:buNone/>
            </a:pPr>
            <a:endParaRPr lang="en-US" sz="2000">
              <a:solidFill>
                <a:schemeClr val="bg1"/>
              </a:solidFill>
              <a:highlight>
                <a:srgbClr val="000000"/>
              </a:highlight>
              <a:latin typeface="Consolas" panose="020B0609020204030204" pitchFamily="49" charset="0"/>
            </a:endParaRPr>
          </a:p>
          <a:p>
            <a:pPr marL="0" indent="0">
              <a:buNone/>
            </a:pPr>
            <a:endParaRPr lang="en-US" sz="2000">
              <a:solidFill>
                <a:schemeClr val="bg1"/>
              </a:solidFill>
              <a:highlight>
                <a:srgbClr val="000000"/>
              </a:highlight>
              <a:latin typeface="Consolas" panose="020B0609020204030204" pitchFamily="49" charset="0"/>
            </a:endParaRPr>
          </a:p>
          <a:p>
            <a:pPr marL="0" indent="0">
              <a:buNone/>
            </a:pPr>
            <a:endParaRPr lang="en-US" sz="2000">
              <a:solidFill>
                <a:schemeClr val="bg1"/>
              </a:solidFill>
              <a:highlight>
                <a:srgbClr val="000000"/>
              </a:highlight>
              <a:latin typeface="Consolas" panose="020B0609020204030204" pitchFamily="49" charset="0"/>
            </a:endParaRPr>
          </a:p>
          <a:p>
            <a:pPr marL="0" indent="0">
              <a:buNone/>
            </a:pPr>
            <a:r>
              <a:rPr lang="en-US" sz="2000">
                <a:solidFill>
                  <a:schemeClr val="bg1"/>
                </a:solidFill>
                <a:highlight>
                  <a:srgbClr val="000000"/>
                </a:highlight>
                <a:latin typeface="Consolas" panose="020B0609020204030204" pitchFamily="49" charset="0"/>
              </a:rPr>
              <a:t>&gt; iris &lt;- </a:t>
            </a:r>
            <a:r>
              <a:rPr lang="en-US" sz="2000" err="1">
                <a:solidFill>
                  <a:schemeClr val="bg1"/>
                </a:solidFill>
                <a:highlight>
                  <a:srgbClr val="000000"/>
                </a:highlight>
                <a:latin typeface="Consolas" panose="020B0609020204030204" pitchFamily="49" charset="0"/>
              </a:rPr>
              <a:t>as_tibble</a:t>
            </a:r>
            <a:r>
              <a:rPr lang="en-US" sz="2000">
                <a:solidFill>
                  <a:schemeClr val="bg1"/>
                </a:solidFill>
                <a:highlight>
                  <a:srgbClr val="000000"/>
                </a:highlight>
                <a:latin typeface="Consolas" panose="020B0609020204030204" pitchFamily="49" charset="0"/>
              </a:rPr>
              <a:t>(iris) #displays iris as </a:t>
            </a:r>
            <a:r>
              <a:rPr lang="en-US" sz="2000" err="1">
                <a:solidFill>
                  <a:schemeClr val="bg1"/>
                </a:solidFill>
                <a:highlight>
                  <a:srgbClr val="000000"/>
                </a:highlight>
                <a:latin typeface="Consolas" panose="020B0609020204030204" pitchFamily="49" charset="0"/>
              </a:rPr>
              <a:t>tibble</a:t>
            </a:r>
            <a:endParaRPr lang="en-US" sz="2000">
              <a:solidFill>
                <a:schemeClr val="bg1"/>
              </a:solidFill>
              <a:highlight>
                <a:srgbClr val="000000"/>
              </a:highlight>
              <a:latin typeface="Consolas" panose="020B0609020204030204" pitchFamily="49" charset="0"/>
            </a:endParaRPr>
          </a:p>
        </p:txBody>
      </p:sp>
      <p:pic>
        <p:nvPicPr>
          <p:cNvPr id="5" name="Picture 4">
            <a:extLst>
              <a:ext uri="{FF2B5EF4-FFF2-40B4-BE49-F238E27FC236}">
                <a16:creationId xmlns:a16="http://schemas.microsoft.com/office/drawing/2014/main" id="{E3DF7754-5EB7-B34B-C06E-35BB250676C0}"/>
              </a:ext>
            </a:extLst>
          </p:cNvPr>
          <p:cNvPicPr>
            <a:picLocks noChangeAspect="1"/>
          </p:cNvPicPr>
          <p:nvPr/>
        </p:nvPicPr>
        <p:blipFill>
          <a:blip r:embed="rId2"/>
          <a:stretch>
            <a:fillRect/>
          </a:stretch>
        </p:blipFill>
        <p:spPr>
          <a:xfrm>
            <a:off x="4359424" y="4328218"/>
            <a:ext cx="4689716" cy="2324219"/>
          </a:xfrm>
          <a:prstGeom prst="rect">
            <a:avLst/>
          </a:prstGeom>
        </p:spPr>
      </p:pic>
      <p:pic>
        <p:nvPicPr>
          <p:cNvPr id="7" name="Picture 6">
            <a:extLst>
              <a:ext uri="{FF2B5EF4-FFF2-40B4-BE49-F238E27FC236}">
                <a16:creationId xmlns:a16="http://schemas.microsoft.com/office/drawing/2014/main" id="{A45EFC80-4680-A7EA-1764-779E6F75295C}"/>
              </a:ext>
            </a:extLst>
          </p:cNvPr>
          <p:cNvPicPr>
            <a:picLocks noChangeAspect="1"/>
          </p:cNvPicPr>
          <p:nvPr/>
        </p:nvPicPr>
        <p:blipFill>
          <a:blip r:embed="rId3"/>
          <a:stretch>
            <a:fillRect/>
          </a:stretch>
        </p:blipFill>
        <p:spPr>
          <a:xfrm>
            <a:off x="4130094" y="1644317"/>
            <a:ext cx="4956430" cy="2263891"/>
          </a:xfrm>
          <a:prstGeom prst="rect">
            <a:avLst/>
          </a:prstGeom>
        </p:spPr>
      </p:pic>
      <p:sp>
        <p:nvSpPr>
          <p:cNvPr id="8" name="TextBox 7">
            <a:extLst>
              <a:ext uri="{FF2B5EF4-FFF2-40B4-BE49-F238E27FC236}">
                <a16:creationId xmlns:a16="http://schemas.microsoft.com/office/drawing/2014/main" id="{52B2D9D6-711C-749F-39C3-9DA98E15E43C}"/>
              </a:ext>
            </a:extLst>
          </p:cNvPr>
          <p:cNvSpPr txBox="1"/>
          <p:nvPr/>
        </p:nvSpPr>
        <p:spPr>
          <a:xfrm>
            <a:off x="6364223" y="3922451"/>
            <a:ext cx="1013226" cy="461665"/>
          </a:xfrm>
          <a:prstGeom prst="rect">
            <a:avLst/>
          </a:prstGeom>
          <a:noFill/>
        </p:spPr>
        <p:txBody>
          <a:bodyPr wrap="none" rtlCol="0">
            <a:spAutoFit/>
          </a:bodyPr>
          <a:lstStyle/>
          <a:p>
            <a:r>
              <a:rPr lang="en-US" sz="2400">
                <a:latin typeface="Arial" panose="020B0604020202020204" pitchFamily="34" charset="0"/>
                <a:cs typeface="Arial" panose="020B0604020202020204" pitchFamily="34" charset="0"/>
              </a:rPr>
              <a:t>Tibble</a:t>
            </a:r>
          </a:p>
        </p:txBody>
      </p:sp>
      <p:sp>
        <p:nvSpPr>
          <p:cNvPr id="9" name="TextBox 8">
            <a:extLst>
              <a:ext uri="{FF2B5EF4-FFF2-40B4-BE49-F238E27FC236}">
                <a16:creationId xmlns:a16="http://schemas.microsoft.com/office/drawing/2014/main" id="{D87C3532-FC32-46DD-9F09-1A072658311C}"/>
              </a:ext>
            </a:extLst>
          </p:cNvPr>
          <p:cNvSpPr txBox="1"/>
          <p:nvPr/>
        </p:nvSpPr>
        <p:spPr>
          <a:xfrm>
            <a:off x="6052310" y="1265607"/>
            <a:ext cx="1707519" cy="461665"/>
          </a:xfrm>
          <a:prstGeom prst="rect">
            <a:avLst/>
          </a:prstGeom>
          <a:noFill/>
        </p:spPr>
        <p:txBody>
          <a:bodyPr wrap="none" rtlCol="0">
            <a:spAutoFit/>
          </a:bodyPr>
          <a:lstStyle/>
          <a:p>
            <a:r>
              <a:rPr lang="en-US" sz="2400" err="1">
                <a:latin typeface="Arial" panose="020B0604020202020204" pitchFamily="34" charset="0"/>
                <a:cs typeface="Arial" panose="020B0604020202020204" pitchFamily="34" charset="0"/>
              </a:rPr>
              <a:t>Data.frame</a:t>
            </a:r>
            <a:endParaRPr lang="en-US" sz="24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883619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8923E-99E9-8BF2-AC30-DA242BBE713E}"/>
              </a:ext>
            </a:extLst>
          </p:cNvPr>
          <p:cNvSpPr>
            <a:spLocks noGrp="1"/>
          </p:cNvSpPr>
          <p:nvPr>
            <p:ph type="title"/>
          </p:nvPr>
        </p:nvSpPr>
        <p:spPr>
          <a:xfrm>
            <a:off x="457200" y="63793"/>
            <a:ext cx="8229600" cy="1143000"/>
          </a:xfrm>
        </p:spPr>
        <p:txBody>
          <a:bodyPr/>
          <a:lstStyle/>
          <a:p>
            <a:r>
              <a:rPr lang="en-US"/>
              <a:t>Missing Values</a:t>
            </a:r>
          </a:p>
        </p:txBody>
      </p:sp>
      <p:pic>
        <p:nvPicPr>
          <p:cNvPr id="6" name="Picture 5">
            <a:extLst>
              <a:ext uri="{FF2B5EF4-FFF2-40B4-BE49-F238E27FC236}">
                <a16:creationId xmlns:a16="http://schemas.microsoft.com/office/drawing/2014/main" id="{4A49C185-5308-161E-31A5-B42456EFBDF9}"/>
              </a:ext>
            </a:extLst>
          </p:cNvPr>
          <p:cNvPicPr>
            <a:picLocks noChangeAspect="1"/>
          </p:cNvPicPr>
          <p:nvPr/>
        </p:nvPicPr>
        <p:blipFill>
          <a:blip r:embed="rId2"/>
          <a:stretch>
            <a:fillRect/>
          </a:stretch>
        </p:blipFill>
        <p:spPr>
          <a:xfrm>
            <a:off x="1948166" y="1372135"/>
            <a:ext cx="5247668" cy="3830194"/>
          </a:xfrm>
          <a:prstGeom prst="rect">
            <a:avLst/>
          </a:prstGeom>
        </p:spPr>
      </p:pic>
      <p:sp>
        <p:nvSpPr>
          <p:cNvPr id="8" name="TextBox 7">
            <a:extLst>
              <a:ext uri="{FF2B5EF4-FFF2-40B4-BE49-F238E27FC236}">
                <a16:creationId xmlns:a16="http://schemas.microsoft.com/office/drawing/2014/main" id="{011A14A6-921C-DF31-5522-1EA1A298C73B}"/>
              </a:ext>
            </a:extLst>
          </p:cNvPr>
          <p:cNvSpPr txBox="1"/>
          <p:nvPr/>
        </p:nvSpPr>
        <p:spPr>
          <a:xfrm>
            <a:off x="723012" y="5376533"/>
            <a:ext cx="7201788" cy="954107"/>
          </a:xfrm>
          <a:prstGeom prst="rect">
            <a:avLst/>
          </a:prstGeom>
          <a:noFill/>
        </p:spPr>
        <p:txBody>
          <a:bodyPr wrap="square">
            <a:spAutoFit/>
          </a:bodyPr>
          <a:lstStyle/>
          <a:p>
            <a:r>
              <a:rPr lang="en-US" sz="2800" err="1">
                <a:solidFill>
                  <a:schemeClr val="bg1"/>
                </a:solidFill>
                <a:highlight>
                  <a:srgbClr val="000000"/>
                </a:highlight>
                <a:latin typeface="Consolas" panose="020B0609020204030204" pitchFamily="49" charset="0"/>
              </a:rPr>
              <a:t>drop_na</a:t>
            </a:r>
            <a:r>
              <a:rPr lang="en-US" sz="2800">
                <a:solidFill>
                  <a:schemeClr val="bg1"/>
                </a:solidFill>
                <a:highlight>
                  <a:srgbClr val="000000"/>
                </a:highlight>
                <a:latin typeface="Consolas" panose="020B0609020204030204" pitchFamily="49" charset="0"/>
              </a:rPr>
              <a:t>(data, cols)</a:t>
            </a:r>
          </a:p>
          <a:p>
            <a:r>
              <a:rPr lang="en-US" sz="2800">
                <a:latin typeface="Source Sans Pro" panose="020B0503030403020204" pitchFamily="34" charset="0"/>
                <a:ea typeface="Source Sans Pro" panose="020B0503030403020204" pitchFamily="34" charset="0"/>
              </a:rPr>
              <a:t>Drops rows that contain NA’s in columns</a:t>
            </a:r>
          </a:p>
        </p:txBody>
      </p:sp>
      <p:sp>
        <p:nvSpPr>
          <p:cNvPr id="9" name="Rectangle 8">
            <a:extLst>
              <a:ext uri="{FF2B5EF4-FFF2-40B4-BE49-F238E27FC236}">
                <a16:creationId xmlns:a16="http://schemas.microsoft.com/office/drawing/2014/main" id="{7AAAC670-1844-E5D2-982F-06890ED366FE}"/>
              </a:ext>
            </a:extLst>
          </p:cNvPr>
          <p:cNvSpPr/>
          <p:nvPr/>
        </p:nvSpPr>
        <p:spPr>
          <a:xfrm>
            <a:off x="2286000" y="2103120"/>
            <a:ext cx="1097280" cy="293571"/>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D26EAB2-A621-1FBC-0E93-26957BCD72E6}"/>
              </a:ext>
            </a:extLst>
          </p:cNvPr>
          <p:cNvSpPr/>
          <p:nvPr/>
        </p:nvSpPr>
        <p:spPr>
          <a:xfrm>
            <a:off x="2286000" y="3128214"/>
            <a:ext cx="1097280" cy="293571"/>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53F9CE8-2B27-CE3A-6207-2B451CE8FE25}"/>
              </a:ext>
            </a:extLst>
          </p:cNvPr>
          <p:cNvSpPr/>
          <p:nvPr/>
        </p:nvSpPr>
        <p:spPr>
          <a:xfrm>
            <a:off x="3344778" y="3898230"/>
            <a:ext cx="1039529" cy="293571"/>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79674BF-ED41-4536-6C11-462D03F4A628}"/>
              </a:ext>
            </a:extLst>
          </p:cNvPr>
          <p:cNvSpPr/>
          <p:nvPr/>
        </p:nvSpPr>
        <p:spPr>
          <a:xfrm>
            <a:off x="3344778" y="4923324"/>
            <a:ext cx="1039529" cy="293571"/>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2629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3" grpId="0" animBg="1"/>
      <p:bldP spid="14"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6AF27FE-6C7A-436B-5338-F24EA73EDB6B}"/>
              </a:ext>
            </a:extLst>
          </p:cNvPr>
          <p:cNvSpPr>
            <a:spLocks noGrp="1"/>
          </p:cNvSpPr>
          <p:nvPr>
            <p:ph type="title"/>
          </p:nvPr>
        </p:nvSpPr>
        <p:spPr>
          <a:xfrm>
            <a:off x="457200" y="91758"/>
            <a:ext cx="8229600" cy="1143000"/>
          </a:xfrm>
        </p:spPr>
        <p:txBody>
          <a:bodyPr/>
          <a:lstStyle/>
          <a:p>
            <a:r>
              <a:rPr lang="en-US"/>
              <a:t>Missing Values</a:t>
            </a:r>
          </a:p>
        </p:txBody>
      </p:sp>
      <p:sp>
        <p:nvSpPr>
          <p:cNvPr id="6" name="Content Placeholder 5">
            <a:extLst>
              <a:ext uri="{FF2B5EF4-FFF2-40B4-BE49-F238E27FC236}">
                <a16:creationId xmlns:a16="http://schemas.microsoft.com/office/drawing/2014/main" id="{3EF811E2-DEA2-1FD0-0829-9039749C7D62}"/>
              </a:ext>
            </a:extLst>
          </p:cNvPr>
          <p:cNvSpPr>
            <a:spLocks noGrp="1"/>
          </p:cNvSpPr>
          <p:nvPr>
            <p:ph idx="1"/>
          </p:nvPr>
        </p:nvSpPr>
        <p:spPr/>
        <p:txBody>
          <a:bodyPr>
            <a:normAutofit/>
          </a:bodyPr>
          <a:lstStyle/>
          <a:p>
            <a:pPr marL="0" indent="0">
              <a:buNone/>
            </a:pPr>
            <a:r>
              <a:rPr lang="en-US" err="1">
                <a:solidFill>
                  <a:schemeClr val="bg1"/>
                </a:solidFill>
                <a:highlight>
                  <a:srgbClr val="000000"/>
                </a:highlight>
                <a:latin typeface="Consolas" panose="020B0609020204030204" pitchFamily="49" charset="0"/>
              </a:rPr>
              <a:t>drop_na</a:t>
            </a:r>
            <a:r>
              <a:rPr lang="en-US">
                <a:solidFill>
                  <a:schemeClr val="bg1"/>
                </a:solidFill>
                <a:highlight>
                  <a:srgbClr val="000000"/>
                </a:highlight>
                <a:latin typeface="Consolas" panose="020B0609020204030204" pitchFamily="49" charset="0"/>
              </a:rPr>
              <a:t>(data, cols)</a:t>
            </a:r>
          </a:p>
          <a:p>
            <a:r>
              <a:rPr lang="en-US"/>
              <a:t>Drops rows that contain NA’s in columns</a:t>
            </a:r>
          </a:p>
          <a:p>
            <a:pPr marL="0" indent="0">
              <a:buNone/>
            </a:pPr>
            <a:r>
              <a:rPr lang="en-US">
                <a:solidFill>
                  <a:schemeClr val="bg1"/>
                </a:solidFill>
                <a:highlight>
                  <a:srgbClr val="000000"/>
                </a:highlight>
                <a:latin typeface="Consolas" panose="020B0609020204030204" pitchFamily="49" charset="0"/>
              </a:rPr>
              <a:t>fill(data, cols, direction = “down”)</a:t>
            </a:r>
          </a:p>
          <a:p>
            <a:r>
              <a:rPr lang="en-US"/>
              <a:t>Fills in NA’s in each columns using the next or previous value</a:t>
            </a:r>
          </a:p>
          <a:p>
            <a:pPr marL="0" indent="0">
              <a:buNone/>
            </a:pPr>
            <a:r>
              <a:rPr lang="en-US" err="1">
                <a:solidFill>
                  <a:schemeClr val="bg1"/>
                </a:solidFill>
                <a:highlight>
                  <a:srgbClr val="000000"/>
                </a:highlight>
                <a:latin typeface="Consolas" panose="020B0609020204030204" pitchFamily="49" charset="0"/>
              </a:rPr>
              <a:t>replace_na</a:t>
            </a:r>
            <a:r>
              <a:rPr lang="en-US">
                <a:solidFill>
                  <a:schemeClr val="bg1"/>
                </a:solidFill>
                <a:highlight>
                  <a:srgbClr val="000000"/>
                </a:highlight>
                <a:latin typeface="Consolas" panose="020B0609020204030204" pitchFamily="49" charset="0"/>
              </a:rPr>
              <a:t>(data, replace)</a:t>
            </a:r>
          </a:p>
          <a:p>
            <a:r>
              <a:rPr lang="en-US"/>
              <a:t>replaces NA’s in selected column with a value</a:t>
            </a:r>
          </a:p>
        </p:txBody>
      </p:sp>
    </p:spTree>
    <p:extLst>
      <p:ext uri="{BB962C8B-B14F-4D97-AF65-F5344CB8AC3E}">
        <p14:creationId xmlns:p14="http://schemas.microsoft.com/office/powerpoint/2010/main" val="27991400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E597A7-1449-E70A-1BF0-5815560FC005}"/>
              </a:ext>
            </a:extLst>
          </p:cNvPr>
          <p:cNvSpPr>
            <a:spLocks noGrp="1"/>
          </p:cNvSpPr>
          <p:nvPr>
            <p:ph type="title"/>
          </p:nvPr>
        </p:nvSpPr>
        <p:spPr>
          <a:xfrm>
            <a:off x="457200" y="60407"/>
            <a:ext cx="8229600" cy="1143000"/>
          </a:xfrm>
        </p:spPr>
        <p:txBody>
          <a:bodyPr/>
          <a:lstStyle/>
          <a:p>
            <a:r>
              <a:rPr lang="en-US"/>
              <a:t>Let’s Practice!</a:t>
            </a:r>
          </a:p>
        </p:txBody>
      </p:sp>
      <p:sp>
        <p:nvSpPr>
          <p:cNvPr id="6" name="Content Placeholder 5">
            <a:extLst>
              <a:ext uri="{FF2B5EF4-FFF2-40B4-BE49-F238E27FC236}">
                <a16:creationId xmlns:a16="http://schemas.microsoft.com/office/drawing/2014/main" id="{CA7E9285-9ADF-EEC2-3D2B-43C03B6C8645}"/>
              </a:ext>
            </a:extLst>
          </p:cNvPr>
          <p:cNvSpPr>
            <a:spLocks noGrp="1"/>
          </p:cNvSpPr>
          <p:nvPr>
            <p:ph idx="1"/>
          </p:nvPr>
        </p:nvSpPr>
        <p:spPr>
          <a:xfrm>
            <a:off x="0" y="1280160"/>
            <a:ext cx="9144000" cy="5577840"/>
          </a:xfrm>
          <a:solidFill>
            <a:schemeClr val="tx1"/>
          </a:solidFill>
        </p:spPr>
        <p:txBody>
          <a:bodyPr vert="horz" lIns="91440" tIns="45720" rIns="91440" bIns="45720" rtlCol="0" anchor="t">
            <a:normAutofit/>
          </a:bodyPr>
          <a:lstStyle/>
          <a:p>
            <a:pPr marL="0" indent="0">
              <a:buNone/>
            </a:pPr>
            <a:r>
              <a:rPr lang="en-US" sz="1600" dirty="0">
                <a:solidFill>
                  <a:srgbClr val="BFBFBF"/>
                </a:solidFill>
                <a:highlight>
                  <a:srgbClr val="000000"/>
                </a:highlight>
                <a:latin typeface="Consolas" panose="020B0609020204030204" pitchFamily="49" charset="0"/>
              </a:rPr>
              <a:t># Load </a:t>
            </a:r>
            <a:r>
              <a:rPr lang="en-US" sz="1600" dirty="0" err="1">
                <a:solidFill>
                  <a:srgbClr val="BFBFBF"/>
                </a:solidFill>
                <a:highlight>
                  <a:srgbClr val="000000"/>
                </a:highlight>
                <a:latin typeface="Consolas" panose="020B0609020204030204" pitchFamily="49" charset="0"/>
              </a:rPr>
              <a:t>tidyr</a:t>
            </a:r>
            <a:r>
              <a:rPr lang="en-US" sz="1600" dirty="0">
                <a:solidFill>
                  <a:srgbClr val="BFBFBF"/>
                </a:solidFill>
                <a:highlight>
                  <a:srgbClr val="000000"/>
                </a:highlight>
                <a:latin typeface="Consolas" panose="020B0609020204030204" pitchFamily="49" charset="0"/>
              </a:rPr>
              <a:t> library</a:t>
            </a:r>
          </a:p>
          <a:p>
            <a:pPr marL="0" indent="0">
              <a:buNone/>
            </a:pPr>
            <a:r>
              <a:rPr lang="en-US" sz="1600" dirty="0">
                <a:solidFill>
                  <a:schemeClr val="bg1"/>
                </a:solidFill>
                <a:highlight>
                  <a:srgbClr val="000000"/>
                </a:highlight>
                <a:latin typeface="Consolas" panose="020B0609020204030204" pitchFamily="49" charset="0"/>
              </a:rPr>
              <a:t>library(</a:t>
            </a:r>
            <a:r>
              <a:rPr lang="en-US" sz="1600" dirty="0" err="1">
                <a:solidFill>
                  <a:schemeClr val="bg1"/>
                </a:solidFill>
                <a:highlight>
                  <a:srgbClr val="000000"/>
                </a:highlight>
                <a:latin typeface="Consolas" panose="020B0609020204030204" pitchFamily="49" charset="0"/>
              </a:rPr>
              <a:t>tidyr</a:t>
            </a:r>
            <a:r>
              <a:rPr lang="en-US" sz="1600" dirty="0">
                <a:solidFill>
                  <a:schemeClr val="bg1"/>
                </a:solidFill>
                <a:highlight>
                  <a:srgbClr val="000000"/>
                </a:highlight>
                <a:latin typeface="Consolas" panose="020B0609020204030204" pitchFamily="49" charset="0"/>
              </a:rPr>
              <a:t>) # If you loaded </a:t>
            </a:r>
            <a:r>
              <a:rPr lang="en-US" sz="1600" dirty="0" err="1">
                <a:solidFill>
                  <a:schemeClr val="bg1"/>
                </a:solidFill>
                <a:highlight>
                  <a:srgbClr val="000000"/>
                </a:highlight>
                <a:latin typeface="Consolas" panose="020B0609020204030204" pitchFamily="49" charset="0"/>
              </a:rPr>
              <a:t>tidyverse</a:t>
            </a:r>
            <a:r>
              <a:rPr lang="en-US" sz="1600" dirty="0">
                <a:solidFill>
                  <a:schemeClr val="bg1"/>
                </a:solidFill>
                <a:highlight>
                  <a:srgbClr val="000000"/>
                </a:highlight>
                <a:latin typeface="Consolas" panose="020B0609020204030204" pitchFamily="49" charset="0"/>
              </a:rPr>
              <a:t>, then you can disregard this step.</a:t>
            </a:r>
          </a:p>
          <a:p>
            <a:pPr marL="0" indent="0">
              <a:buNone/>
            </a:pPr>
            <a:endParaRPr lang="en-US" sz="1600" dirty="0">
              <a:solidFill>
                <a:srgbClr val="FF0000"/>
              </a:solidFill>
              <a:highlight>
                <a:srgbClr val="000000"/>
              </a:highlight>
              <a:latin typeface="Consolas" panose="020B0609020204030204" pitchFamily="49" charset="0"/>
            </a:endParaRPr>
          </a:p>
          <a:p>
            <a:pPr marL="0" indent="0">
              <a:buNone/>
            </a:pPr>
            <a:r>
              <a:rPr lang="en-US" sz="1600" dirty="0">
                <a:solidFill>
                  <a:srgbClr val="BFBFBF"/>
                </a:solidFill>
                <a:highlight>
                  <a:srgbClr val="000000"/>
                </a:highlight>
                <a:latin typeface="Consolas" panose="020B0609020204030204" pitchFamily="49" charset="0"/>
              </a:rPr>
              <a:t># Create a new dataset and replace a few numbers with missing values</a:t>
            </a:r>
          </a:p>
          <a:p>
            <a:pPr marL="0" indent="0">
              <a:buNone/>
            </a:pPr>
            <a:r>
              <a:rPr lang="en-US" sz="1600" dirty="0" err="1">
                <a:solidFill>
                  <a:schemeClr val="bg1"/>
                </a:solidFill>
                <a:highlight>
                  <a:srgbClr val="000000"/>
                </a:highlight>
                <a:latin typeface="Consolas" panose="020B0609020204030204" pitchFamily="49" charset="0"/>
              </a:rPr>
              <a:t>iris_na</a:t>
            </a:r>
            <a:r>
              <a:rPr lang="en-US" sz="1600" dirty="0">
                <a:solidFill>
                  <a:schemeClr val="bg1"/>
                </a:solidFill>
                <a:highlight>
                  <a:srgbClr val="000000"/>
                </a:highlight>
                <a:latin typeface="Consolas" panose="020B0609020204030204" pitchFamily="49" charset="0"/>
              </a:rPr>
              <a:t> &lt;- iris</a:t>
            </a:r>
          </a:p>
          <a:p>
            <a:pPr marL="0" indent="0">
              <a:buNone/>
            </a:pPr>
            <a:r>
              <a:rPr lang="en-US" sz="1600" dirty="0" err="1">
                <a:solidFill>
                  <a:schemeClr val="bg1"/>
                </a:solidFill>
                <a:highlight>
                  <a:srgbClr val="000000"/>
                </a:highlight>
                <a:latin typeface="Consolas" panose="020B0609020204030204" pitchFamily="49" charset="0"/>
              </a:rPr>
              <a:t>iris_na</a:t>
            </a:r>
            <a:r>
              <a:rPr lang="en-US" sz="1600" dirty="0">
                <a:solidFill>
                  <a:schemeClr val="bg1"/>
                </a:solidFill>
                <a:highlight>
                  <a:srgbClr val="000000"/>
                </a:highlight>
                <a:latin typeface="Consolas" panose="020B0609020204030204" pitchFamily="49" charset="0"/>
              </a:rPr>
              <a:t>[c(10,14,24), 2] &lt;- NA</a:t>
            </a:r>
          </a:p>
          <a:p>
            <a:pPr marL="0" indent="0">
              <a:buNone/>
            </a:pPr>
            <a:endParaRPr lang="en-US" sz="1600" dirty="0">
              <a:solidFill>
                <a:schemeClr val="bg1"/>
              </a:solidFill>
              <a:highlight>
                <a:srgbClr val="000000"/>
              </a:highlight>
              <a:latin typeface="Consolas" panose="020B0609020204030204" pitchFamily="49" charset="0"/>
            </a:endParaRPr>
          </a:p>
          <a:p>
            <a:pPr marL="0" indent="0">
              <a:buNone/>
            </a:pPr>
            <a:r>
              <a:rPr lang="en-US" sz="1600" dirty="0">
                <a:solidFill>
                  <a:srgbClr val="BFBFBF"/>
                </a:solidFill>
                <a:highlight>
                  <a:srgbClr val="000000"/>
                </a:highlight>
                <a:latin typeface="Consolas" panose="020B0609020204030204" pitchFamily="49" charset="0"/>
              </a:rPr>
              <a:t># Drop rows from your dataset with missing values</a:t>
            </a:r>
          </a:p>
          <a:p>
            <a:pPr marL="0" indent="0">
              <a:buNone/>
            </a:pPr>
            <a:r>
              <a:rPr lang="en-US" sz="1600" dirty="0" err="1">
                <a:solidFill>
                  <a:schemeClr val="bg1"/>
                </a:solidFill>
                <a:highlight>
                  <a:srgbClr val="000000"/>
                </a:highlight>
                <a:latin typeface="Consolas" panose="020B0609020204030204" pitchFamily="49" charset="0"/>
              </a:rPr>
              <a:t>iris_drop_na</a:t>
            </a:r>
            <a:r>
              <a:rPr lang="en-US" sz="1600" dirty="0">
                <a:solidFill>
                  <a:schemeClr val="bg1"/>
                </a:solidFill>
                <a:highlight>
                  <a:srgbClr val="000000"/>
                </a:highlight>
                <a:latin typeface="Consolas" panose="020B0609020204030204" pitchFamily="49" charset="0"/>
              </a:rPr>
              <a:t> &lt;- </a:t>
            </a:r>
            <a:r>
              <a:rPr lang="en-US" sz="1600" dirty="0" err="1">
                <a:solidFill>
                  <a:schemeClr val="bg1"/>
                </a:solidFill>
                <a:highlight>
                  <a:srgbClr val="000000"/>
                </a:highlight>
                <a:latin typeface="Consolas" panose="020B0609020204030204" pitchFamily="49" charset="0"/>
              </a:rPr>
              <a:t>iris_na</a:t>
            </a:r>
            <a:r>
              <a:rPr lang="en-US" sz="1600" dirty="0">
                <a:solidFill>
                  <a:schemeClr val="bg1"/>
                </a:solidFill>
                <a:highlight>
                  <a:srgbClr val="000000"/>
                </a:highlight>
                <a:latin typeface="Consolas" panose="020B0609020204030204" pitchFamily="49" charset="0"/>
              </a:rPr>
              <a:t> %&gt;%</a:t>
            </a:r>
          </a:p>
          <a:p>
            <a:pPr marL="0" indent="0">
              <a:buNone/>
            </a:pP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drop_na</a:t>
            </a:r>
            <a:r>
              <a:rPr lang="en-US" sz="1600" dirty="0">
                <a:solidFill>
                  <a:schemeClr val="bg1"/>
                </a:solidFill>
                <a:highlight>
                  <a:srgbClr val="000000"/>
                </a:highlight>
                <a:latin typeface="Consolas" panose="020B0609020204030204" pitchFamily="49" charset="0"/>
              </a:rPr>
              <a:t>()</a:t>
            </a:r>
          </a:p>
          <a:p>
            <a:pPr marL="0" indent="0">
              <a:buNone/>
            </a:pPr>
            <a:endParaRPr lang="en-US" sz="1600" dirty="0">
              <a:solidFill>
                <a:schemeClr val="bg1"/>
              </a:solidFill>
              <a:highlight>
                <a:srgbClr val="000000"/>
              </a:highlight>
              <a:latin typeface="Consolas" panose="020B0609020204030204" pitchFamily="49" charset="0"/>
            </a:endParaRPr>
          </a:p>
        </p:txBody>
      </p:sp>
    </p:spTree>
    <p:extLst>
      <p:ext uri="{BB962C8B-B14F-4D97-AF65-F5344CB8AC3E}">
        <p14:creationId xmlns:p14="http://schemas.microsoft.com/office/powerpoint/2010/main" val="884824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D2F7F-AF53-4651-4964-59F7B1E859A3}"/>
              </a:ext>
            </a:extLst>
          </p:cNvPr>
          <p:cNvSpPr>
            <a:spLocks noGrp="1"/>
          </p:cNvSpPr>
          <p:nvPr>
            <p:ph type="title"/>
          </p:nvPr>
        </p:nvSpPr>
        <p:spPr>
          <a:xfrm>
            <a:off x="457200" y="72232"/>
            <a:ext cx="8229600" cy="1143000"/>
          </a:xfrm>
        </p:spPr>
        <p:txBody>
          <a:bodyPr/>
          <a:lstStyle/>
          <a:p>
            <a:r>
              <a:rPr lang="en-US"/>
              <a:t>Long vs. Wide Data Formats</a:t>
            </a:r>
          </a:p>
        </p:txBody>
      </p:sp>
      <p:sp>
        <p:nvSpPr>
          <p:cNvPr id="3" name="Text Placeholder 2">
            <a:extLst>
              <a:ext uri="{FF2B5EF4-FFF2-40B4-BE49-F238E27FC236}">
                <a16:creationId xmlns:a16="http://schemas.microsoft.com/office/drawing/2014/main" id="{3905137A-23E0-E175-B10C-1D6D52C18FF4}"/>
              </a:ext>
            </a:extLst>
          </p:cNvPr>
          <p:cNvSpPr>
            <a:spLocks noGrp="1"/>
          </p:cNvSpPr>
          <p:nvPr>
            <p:ph type="body" idx="1"/>
          </p:nvPr>
        </p:nvSpPr>
        <p:spPr/>
        <p:txBody>
          <a:bodyPr/>
          <a:lstStyle/>
          <a:p>
            <a:r>
              <a:rPr lang="en-US"/>
              <a:t>Long Format</a:t>
            </a:r>
          </a:p>
        </p:txBody>
      </p:sp>
      <p:sp>
        <p:nvSpPr>
          <p:cNvPr id="4" name="Content Placeholder 3">
            <a:extLst>
              <a:ext uri="{FF2B5EF4-FFF2-40B4-BE49-F238E27FC236}">
                <a16:creationId xmlns:a16="http://schemas.microsoft.com/office/drawing/2014/main" id="{7CAB2F9B-EEA5-3782-F30A-04F6C5529CB1}"/>
              </a:ext>
            </a:extLst>
          </p:cNvPr>
          <p:cNvSpPr>
            <a:spLocks noGrp="1"/>
          </p:cNvSpPr>
          <p:nvPr>
            <p:ph sz="half" idx="2"/>
          </p:nvPr>
        </p:nvSpPr>
        <p:spPr/>
        <p:txBody>
          <a:bodyPr>
            <a:normAutofit/>
          </a:bodyPr>
          <a:lstStyle/>
          <a:p>
            <a:r>
              <a:rPr lang="en-US"/>
              <a:t>Each row is an observation</a:t>
            </a:r>
          </a:p>
          <a:p>
            <a:r>
              <a:rPr lang="en-US"/>
              <a:t>Each column is a variable</a:t>
            </a:r>
          </a:p>
          <a:p>
            <a:r>
              <a:rPr lang="en-US"/>
              <a:t>Values can repeat within columns</a:t>
            </a:r>
          </a:p>
          <a:p>
            <a:pPr lvl="1"/>
            <a:r>
              <a:rPr lang="en-US"/>
              <a:t>Each observation is a time point</a:t>
            </a:r>
          </a:p>
          <a:p>
            <a:r>
              <a:rPr lang="en-US"/>
              <a:t>Typically used when plotting data in R</a:t>
            </a:r>
          </a:p>
          <a:p>
            <a:pPr marL="0" indent="0">
              <a:buNone/>
            </a:pPr>
            <a:endParaRPr lang="en-US"/>
          </a:p>
        </p:txBody>
      </p:sp>
      <p:sp>
        <p:nvSpPr>
          <p:cNvPr id="5" name="Text Placeholder 4">
            <a:extLst>
              <a:ext uri="{FF2B5EF4-FFF2-40B4-BE49-F238E27FC236}">
                <a16:creationId xmlns:a16="http://schemas.microsoft.com/office/drawing/2014/main" id="{0FFC90D2-3C00-36FB-153D-8F6690D70D82}"/>
              </a:ext>
            </a:extLst>
          </p:cNvPr>
          <p:cNvSpPr>
            <a:spLocks noGrp="1"/>
          </p:cNvSpPr>
          <p:nvPr>
            <p:ph type="body" sz="quarter" idx="3"/>
          </p:nvPr>
        </p:nvSpPr>
        <p:spPr/>
        <p:txBody>
          <a:bodyPr/>
          <a:lstStyle/>
          <a:p>
            <a:r>
              <a:rPr lang="en-US"/>
              <a:t>Wide Format</a:t>
            </a:r>
          </a:p>
        </p:txBody>
      </p:sp>
      <p:sp>
        <p:nvSpPr>
          <p:cNvPr id="6" name="Content Placeholder 5">
            <a:extLst>
              <a:ext uri="{FF2B5EF4-FFF2-40B4-BE49-F238E27FC236}">
                <a16:creationId xmlns:a16="http://schemas.microsoft.com/office/drawing/2014/main" id="{9C757B78-FAE6-B50F-D1B8-3F9B1FCFF5B8}"/>
              </a:ext>
            </a:extLst>
          </p:cNvPr>
          <p:cNvSpPr>
            <a:spLocks noGrp="1"/>
          </p:cNvSpPr>
          <p:nvPr>
            <p:ph sz="quarter" idx="4"/>
          </p:nvPr>
        </p:nvSpPr>
        <p:spPr/>
        <p:txBody>
          <a:bodyPr>
            <a:normAutofit/>
          </a:bodyPr>
          <a:lstStyle/>
          <a:p>
            <a:r>
              <a:rPr lang="en-US"/>
              <a:t>Each row is a sample/site/subject</a:t>
            </a:r>
          </a:p>
          <a:p>
            <a:r>
              <a:rPr lang="en-US"/>
              <a:t>Each column is a variable</a:t>
            </a:r>
          </a:p>
          <a:p>
            <a:r>
              <a:rPr lang="en-US"/>
              <a:t>Rows contain several observations</a:t>
            </a:r>
          </a:p>
          <a:p>
            <a:r>
              <a:rPr lang="en-US"/>
              <a:t>One of the variables are stored in the header</a:t>
            </a:r>
          </a:p>
          <a:p>
            <a:r>
              <a:rPr lang="en-US"/>
              <a:t>Typically used when analyzing and tidying data </a:t>
            </a:r>
          </a:p>
        </p:txBody>
      </p:sp>
    </p:spTree>
    <p:extLst>
      <p:ext uri="{BB962C8B-B14F-4D97-AF65-F5344CB8AC3E}">
        <p14:creationId xmlns:p14="http://schemas.microsoft.com/office/powerpoint/2010/main" val="30855650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42844-9796-F278-602C-3671665132B7}"/>
              </a:ext>
            </a:extLst>
          </p:cNvPr>
          <p:cNvSpPr>
            <a:spLocks noGrp="1"/>
          </p:cNvSpPr>
          <p:nvPr>
            <p:ph type="title"/>
          </p:nvPr>
        </p:nvSpPr>
        <p:spPr>
          <a:xfrm>
            <a:off x="457200" y="84138"/>
            <a:ext cx="8229600" cy="1143000"/>
          </a:xfrm>
        </p:spPr>
        <p:txBody>
          <a:bodyPr/>
          <a:lstStyle/>
          <a:p>
            <a:r>
              <a:rPr lang="en-US"/>
              <a:t>Reshaping Data: Wide to Long</a:t>
            </a:r>
          </a:p>
        </p:txBody>
      </p:sp>
      <p:sp>
        <p:nvSpPr>
          <p:cNvPr id="3" name="Content Placeholder 2">
            <a:extLst>
              <a:ext uri="{FF2B5EF4-FFF2-40B4-BE49-F238E27FC236}">
                <a16:creationId xmlns:a16="http://schemas.microsoft.com/office/drawing/2014/main" id="{B6D4C59B-40CC-54E7-5422-F3553CB11CE1}"/>
              </a:ext>
            </a:extLst>
          </p:cNvPr>
          <p:cNvSpPr>
            <a:spLocks noGrp="1"/>
          </p:cNvSpPr>
          <p:nvPr>
            <p:ph sz="half" idx="1"/>
          </p:nvPr>
        </p:nvSpPr>
        <p:spPr>
          <a:xfrm>
            <a:off x="276447" y="5620551"/>
            <a:ext cx="8812619" cy="1304788"/>
          </a:xfrm>
        </p:spPr>
        <p:txBody>
          <a:bodyPr>
            <a:normAutofit fontScale="77500" lnSpcReduction="20000"/>
          </a:bodyPr>
          <a:lstStyle/>
          <a:p>
            <a:r>
              <a:rPr lang="en-US"/>
              <a:t>Elongates data by collapsing several columns into two new columns</a:t>
            </a:r>
          </a:p>
          <a:p>
            <a:r>
              <a:rPr lang="en-US"/>
              <a:t>Column names are moved to a new </a:t>
            </a:r>
            <a:r>
              <a:rPr lang="en-US" err="1"/>
              <a:t>names_to</a:t>
            </a:r>
            <a:r>
              <a:rPr lang="en-US"/>
              <a:t> column, same with values</a:t>
            </a:r>
          </a:p>
          <a:p>
            <a:r>
              <a:rPr lang="en-US"/>
              <a:t>Able to drop missing values (NA)</a:t>
            </a:r>
          </a:p>
        </p:txBody>
      </p:sp>
      <p:sp>
        <p:nvSpPr>
          <p:cNvPr id="5" name="Content Placeholder 2">
            <a:extLst>
              <a:ext uri="{FF2B5EF4-FFF2-40B4-BE49-F238E27FC236}">
                <a16:creationId xmlns:a16="http://schemas.microsoft.com/office/drawing/2014/main" id="{1556E025-6A70-78F3-B8D2-EC22A9F6F042}"/>
              </a:ext>
            </a:extLst>
          </p:cNvPr>
          <p:cNvSpPr txBox="1">
            <a:spLocks/>
          </p:cNvSpPr>
          <p:nvPr/>
        </p:nvSpPr>
        <p:spPr>
          <a:xfrm>
            <a:off x="276447" y="4813005"/>
            <a:ext cx="8812619" cy="807546"/>
          </a:xfrm>
          <a:prstGeom prst="rect">
            <a:avLst/>
          </a:prstGeom>
          <a:solidFill>
            <a:schemeClr val="tx1"/>
          </a:solidFill>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2800" kern="1200">
                <a:solidFill>
                  <a:schemeClr val="tx1"/>
                </a:solidFill>
                <a:latin typeface="Source Sans Pro"/>
                <a:ea typeface="+mn-ea"/>
                <a:cs typeface="Source Sans Pro"/>
              </a:defRPr>
            </a:lvl1pPr>
            <a:lvl2pPr marL="742950" indent="-285750" algn="l" defTabSz="457200" rtl="0" eaLnBrk="1" latinLnBrk="0" hangingPunct="1">
              <a:spcBef>
                <a:spcPct val="20000"/>
              </a:spcBef>
              <a:buFont typeface="Arial"/>
              <a:buChar char="–"/>
              <a:defRPr sz="2400" kern="1200">
                <a:solidFill>
                  <a:schemeClr val="tx1"/>
                </a:solidFill>
                <a:latin typeface="Source Sans Pro"/>
                <a:ea typeface="+mn-ea"/>
                <a:cs typeface="Source Sans Pro"/>
              </a:defRPr>
            </a:lvl2pPr>
            <a:lvl3pPr marL="1143000" indent="-228600" algn="l" defTabSz="457200" rtl="0" eaLnBrk="1" latinLnBrk="0" hangingPunct="1">
              <a:spcBef>
                <a:spcPct val="20000"/>
              </a:spcBef>
              <a:buFont typeface="Arial"/>
              <a:buChar char="•"/>
              <a:defRPr sz="2000" kern="1200">
                <a:solidFill>
                  <a:schemeClr val="tx1"/>
                </a:solidFill>
                <a:latin typeface="Source Sans Pro"/>
                <a:ea typeface="+mn-ea"/>
                <a:cs typeface="Source Sans Pro"/>
              </a:defRPr>
            </a:lvl3pPr>
            <a:lvl4pPr marL="1600200" indent="-228600" algn="l" defTabSz="457200" rtl="0" eaLnBrk="1" latinLnBrk="0" hangingPunct="1">
              <a:spcBef>
                <a:spcPct val="20000"/>
              </a:spcBef>
              <a:buFont typeface="Arial"/>
              <a:buChar char="–"/>
              <a:defRPr sz="1800" kern="1200">
                <a:solidFill>
                  <a:schemeClr val="tx1"/>
                </a:solidFill>
                <a:latin typeface="Source Sans Pro"/>
                <a:ea typeface="+mn-ea"/>
                <a:cs typeface="Source Sans Pro"/>
              </a:defRPr>
            </a:lvl4pPr>
            <a:lvl5pPr marL="2057400" indent="-228600" algn="l" defTabSz="457200" rtl="0" eaLnBrk="1" latinLnBrk="0" hangingPunct="1">
              <a:spcBef>
                <a:spcPct val="20000"/>
              </a:spcBef>
              <a:buFont typeface="Arial"/>
              <a:buChar char="»"/>
              <a:defRPr sz="1800" kern="1200">
                <a:solidFill>
                  <a:schemeClr val="tx1"/>
                </a:solidFill>
                <a:latin typeface="Source Sans Pro"/>
                <a:ea typeface="+mn-ea"/>
                <a:cs typeface="Source Sans Pro"/>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Font typeface="Arial"/>
              <a:buNone/>
            </a:pPr>
            <a:r>
              <a:rPr lang="en-US" sz="2400" err="1">
                <a:solidFill>
                  <a:schemeClr val="bg1"/>
                </a:solidFill>
                <a:highlight>
                  <a:srgbClr val="000000"/>
                </a:highlight>
                <a:latin typeface="Consolas" panose="020B0609020204030204" pitchFamily="49" charset="0"/>
              </a:rPr>
              <a:t>pivot_longer</a:t>
            </a:r>
            <a:r>
              <a:rPr lang="en-US" sz="2400">
                <a:solidFill>
                  <a:schemeClr val="bg1"/>
                </a:solidFill>
                <a:highlight>
                  <a:srgbClr val="000000"/>
                </a:highlight>
                <a:latin typeface="Consolas" panose="020B0609020204030204" pitchFamily="49" charset="0"/>
              </a:rPr>
              <a:t>(data, cols, </a:t>
            </a:r>
            <a:r>
              <a:rPr lang="en-US" sz="2400" err="1">
                <a:solidFill>
                  <a:schemeClr val="bg1"/>
                </a:solidFill>
                <a:highlight>
                  <a:srgbClr val="000000"/>
                </a:highlight>
                <a:latin typeface="Consolas" panose="020B0609020204030204" pitchFamily="49" charset="0"/>
              </a:rPr>
              <a:t>names_to</a:t>
            </a:r>
            <a:r>
              <a:rPr lang="en-US" sz="2400">
                <a:solidFill>
                  <a:schemeClr val="bg1"/>
                </a:solidFill>
                <a:highlight>
                  <a:srgbClr val="000000"/>
                </a:highlight>
                <a:latin typeface="Consolas" panose="020B0609020204030204" pitchFamily="49" charset="0"/>
              </a:rPr>
              <a:t> = “name”, </a:t>
            </a:r>
            <a:r>
              <a:rPr lang="en-US" sz="2400" err="1">
                <a:solidFill>
                  <a:schemeClr val="bg1"/>
                </a:solidFill>
                <a:highlight>
                  <a:srgbClr val="000000"/>
                </a:highlight>
                <a:latin typeface="Consolas" panose="020B0609020204030204" pitchFamily="49" charset="0"/>
              </a:rPr>
              <a:t>values_to</a:t>
            </a:r>
            <a:r>
              <a:rPr lang="en-US" sz="2400">
                <a:solidFill>
                  <a:schemeClr val="bg1"/>
                </a:solidFill>
                <a:highlight>
                  <a:srgbClr val="000000"/>
                </a:highlight>
                <a:latin typeface="Consolas" panose="020B0609020204030204" pitchFamily="49" charset="0"/>
              </a:rPr>
              <a:t> = “value”, </a:t>
            </a:r>
            <a:r>
              <a:rPr lang="en-US" sz="2400" err="1">
                <a:solidFill>
                  <a:schemeClr val="bg1"/>
                </a:solidFill>
                <a:highlight>
                  <a:srgbClr val="000000"/>
                </a:highlight>
                <a:latin typeface="Consolas" panose="020B0609020204030204" pitchFamily="49" charset="0"/>
              </a:rPr>
              <a:t>values_drop_na</a:t>
            </a:r>
            <a:r>
              <a:rPr lang="en-US" sz="2400">
                <a:solidFill>
                  <a:schemeClr val="bg1"/>
                </a:solidFill>
                <a:highlight>
                  <a:srgbClr val="000000"/>
                </a:highlight>
                <a:latin typeface="Consolas" panose="020B0609020204030204" pitchFamily="49" charset="0"/>
              </a:rPr>
              <a:t> = FALSE)</a:t>
            </a:r>
          </a:p>
        </p:txBody>
      </p:sp>
      <p:pic>
        <p:nvPicPr>
          <p:cNvPr id="10" name="Picture 9">
            <a:extLst>
              <a:ext uri="{FF2B5EF4-FFF2-40B4-BE49-F238E27FC236}">
                <a16:creationId xmlns:a16="http://schemas.microsoft.com/office/drawing/2014/main" id="{B0B4FEEC-0A72-5FE8-BE1E-D8A5D1128858}"/>
              </a:ext>
            </a:extLst>
          </p:cNvPr>
          <p:cNvPicPr>
            <a:picLocks noChangeAspect="1"/>
          </p:cNvPicPr>
          <p:nvPr/>
        </p:nvPicPr>
        <p:blipFill>
          <a:blip r:embed="rId2"/>
          <a:stretch>
            <a:fillRect/>
          </a:stretch>
        </p:blipFill>
        <p:spPr>
          <a:xfrm>
            <a:off x="6030838" y="1579425"/>
            <a:ext cx="2751803" cy="2829807"/>
          </a:xfrm>
          <a:prstGeom prst="rect">
            <a:avLst/>
          </a:prstGeom>
        </p:spPr>
      </p:pic>
      <p:pic>
        <p:nvPicPr>
          <p:cNvPr id="11" name="Picture 10">
            <a:extLst>
              <a:ext uri="{FF2B5EF4-FFF2-40B4-BE49-F238E27FC236}">
                <a16:creationId xmlns:a16="http://schemas.microsoft.com/office/drawing/2014/main" id="{F67F4548-89DD-C376-8FAA-AD1A3DA6D44D}"/>
              </a:ext>
            </a:extLst>
          </p:cNvPr>
          <p:cNvPicPr>
            <a:picLocks noChangeAspect="1"/>
          </p:cNvPicPr>
          <p:nvPr/>
        </p:nvPicPr>
        <p:blipFill>
          <a:blip r:embed="rId3"/>
          <a:stretch>
            <a:fillRect/>
          </a:stretch>
        </p:blipFill>
        <p:spPr>
          <a:xfrm>
            <a:off x="120196" y="2115807"/>
            <a:ext cx="4803547" cy="1877248"/>
          </a:xfrm>
          <a:prstGeom prst="rect">
            <a:avLst/>
          </a:prstGeom>
        </p:spPr>
      </p:pic>
      <p:sp>
        <p:nvSpPr>
          <p:cNvPr id="12" name="Arrow: Right 11">
            <a:extLst>
              <a:ext uri="{FF2B5EF4-FFF2-40B4-BE49-F238E27FC236}">
                <a16:creationId xmlns:a16="http://schemas.microsoft.com/office/drawing/2014/main" id="{2DD78F29-3097-273D-23E3-E0CBD9184B37}"/>
              </a:ext>
            </a:extLst>
          </p:cNvPr>
          <p:cNvSpPr/>
          <p:nvPr/>
        </p:nvSpPr>
        <p:spPr>
          <a:xfrm>
            <a:off x="5016915" y="2650658"/>
            <a:ext cx="920750" cy="80754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6106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E597A7-1449-E70A-1BF0-5815560FC005}"/>
              </a:ext>
            </a:extLst>
          </p:cNvPr>
          <p:cNvSpPr>
            <a:spLocks noGrp="1"/>
          </p:cNvSpPr>
          <p:nvPr>
            <p:ph type="title"/>
          </p:nvPr>
        </p:nvSpPr>
        <p:spPr>
          <a:xfrm>
            <a:off x="457200" y="60407"/>
            <a:ext cx="8229600" cy="1143000"/>
          </a:xfrm>
        </p:spPr>
        <p:txBody>
          <a:bodyPr/>
          <a:lstStyle/>
          <a:p>
            <a:r>
              <a:rPr lang="en-US" dirty="0"/>
              <a:t>Let’s Practice!</a:t>
            </a:r>
          </a:p>
        </p:txBody>
      </p:sp>
      <p:sp>
        <p:nvSpPr>
          <p:cNvPr id="6" name="Content Placeholder 5">
            <a:extLst>
              <a:ext uri="{FF2B5EF4-FFF2-40B4-BE49-F238E27FC236}">
                <a16:creationId xmlns:a16="http://schemas.microsoft.com/office/drawing/2014/main" id="{CA7E9285-9ADF-EEC2-3D2B-43C03B6C8645}"/>
              </a:ext>
            </a:extLst>
          </p:cNvPr>
          <p:cNvSpPr>
            <a:spLocks noGrp="1"/>
          </p:cNvSpPr>
          <p:nvPr>
            <p:ph idx="1"/>
          </p:nvPr>
        </p:nvSpPr>
        <p:spPr>
          <a:xfrm>
            <a:off x="0" y="1280160"/>
            <a:ext cx="9144000" cy="5577840"/>
          </a:xfrm>
          <a:solidFill>
            <a:schemeClr val="tx1"/>
          </a:solidFill>
        </p:spPr>
        <p:txBody>
          <a:bodyPr>
            <a:normAutofit/>
          </a:bodyPr>
          <a:lstStyle/>
          <a:p>
            <a:pPr marL="0" indent="0">
              <a:buNone/>
            </a:pPr>
            <a:r>
              <a:rPr lang="en-US" sz="1600" dirty="0">
                <a:solidFill>
                  <a:srgbClr val="BFBFBF"/>
                </a:solidFill>
                <a:highlight>
                  <a:srgbClr val="000000"/>
                </a:highlight>
                <a:latin typeface="Consolas" panose="020B0609020204030204" pitchFamily="49" charset="0"/>
              </a:rPr>
              <a:t># Reshape (Pivot) the iris dataset from wide to long format.</a:t>
            </a:r>
          </a:p>
          <a:p>
            <a:pPr marL="0" indent="0">
              <a:buNone/>
            </a:pPr>
            <a:r>
              <a:rPr lang="en-US" sz="1600" dirty="0">
                <a:solidFill>
                  <a:srgbClr val="BFBFBF"/>
                </a:solidFill>
                <a:highlight>
                  <a:srgbClr val="000000"/>
                </a:highlight>
                <a:latin typeface="Consolas" panose="020B0609020204030204" pitchFamily="49" charset="0"/>
              </a:rPr>
              <a:t># Extract specific columns by their header.</a:t>
            </a:r>
          </a:p>
          <a:p>
            <a:pPr marL="0" indent="0">
              <a:buNone/>
            </a:pPr>
            <a:r>
              <a:rPr lang="en-US" sz="1600" dirty="0" err="1">
                <a:solidFill>
                  <a:schemeClr val="bg1"/>
                </a:solidFill>
                <a:highlight>
                  <a:srgbClr val="000000"/>
                </a:highlight>
                <a:latin typeface="Consolas" panose="020B0609020204030204" pitchFamily="49" charset="0"/>
              </a:rPr>
              <a:t>iris_long</a:t>
            </a:r>
            <a:r>
              <a:rPr lang="en-US" sz="1600" dirty="0">
                <a:solidFill>
                  <a:schemeClr val="bg1"/>
                </a:solidFill>
                <a:highlight>
                  <a:srgbClr val="000000"/>
                </a:highlight>
                <a:latin typeface="Consolas" panose="020B0609020204030204" pitchFamily="49" charset="0"/>
              </a:rPr>
              <a:t> &lt;- iris %&gt;%</a:t>
            </a:r>
          </a:p>
          <a:p>
            <a:pPr marL="0" indent="0">
              <a:buNone/>
            </a:pP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pivot_longer</a:t>
            </a:r>
            <a:r>
              <a:rPr lang="en-US" sz="1600" dirty="0">
                <a:solidFill>
                  <a:schemeClr val="bg1"/>
                </a:solidFill>
                <a:highlight>
                  <a:srgbClr val="000000"/>
                </a:highlight>
                <a:latin typeface="Consolas" panose="020B0609020204030204" pitchFamily="49" charset="0"/>
              </a:rPr>
              <a:t>(cols = c("</a:t>
            </a:r>
            <a:r>
              <a:rPr lang="en-US" sz="1600" dirty="0" err="1">
                <a:solidFill>
                  <a:schemeClr val="bg1"/>
                </a:solidFill>
                <a:highlight>
                  <a:srgbClr val="000000"/>
                </a:highlight>
                <a:latin typeface="Consolas" panose="020B0609020204030204" pitchFamily="49" charset="0"/>
              </a:rPr>
              <a:t>Sepal.Length</a:t>
            </a: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Sepal.Width</a:t>
            </a: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Petal.Length</a:t>
            </a: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Petal.Width</a:t>
            </a:r>
            <a:r>
              <a:rPr lang="en-US" sz="1600" dirty="0">
                <a:solidFill>
                  <a:schemeClr val="bg1"/>
                </a:solidFill>
                <a:highlight>
                  <a:srgbClr val="000000"/>
                </a:highlight>
                <a:latin typeface="Consolas" panose="020B0609020204030204" pitchFamily="49" charset="0"/>
              </a:rPr>
              <a:t>"), </a:t>
            </a:r>
          </a:p>
          <a:p>
            <a:pPr marL="0" indent="0">
              <a:buNone/>
            </a:pP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names_to</a:t>
            </a:r>
            <a:r>
              <a:rPr lang="en-US" sz="1600" dirty="0">
                <a:solidFill>
                  <a:schemeClr val="bg1"/>
                </a:solidFill>
                <a:highlight>
                  <a:srgbClr val="000000"/>
                </a:highlight>
                <a:latin typeface="Consolas" panose="020B0609020204030204" pitchFamily="49" charset="0"/>
              </a:rPr>
              <a:t> = "Variable", </a:t>
            </a:r>
          </a:p>
          <a:p>
            <a:pPr marL="0" indent="0">
              <a:buNone/>
            </a:pP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values_to</a:t>
            </a:r>
            <a:r>
              <a:rPr lang="en-US" sz="1600" dirty="0">
                <a:solidFill>
                  <a:schemeClr val="bg1"/>
                </a:solidFill>
                <a:highlight>
                  <a:srgbClr val="000000"/>
                </a:highlight>
                <a:latin typeface="Consolas" panose="020B0609020204030204" pitchFamily="49" charset="0"/>
              </a:rPr>
              <a:t> = "Value",)</a:t>
            </a:r>
          </a:p>
          <a:p>
            <a:pPr marL="0" indent="0">
              <a:buNone/>
            </a:pPr>
            <a:r>
              <a:rPr lang="en-US" sz="1600" dirty="0">
                <a:solidFill>
                  <a:schemeClr val="bg1"/>
                </a:solidFill>
                <a:highlight>
                  <a:srgbClr val="000000"/>
                </a:highlight>
                <a:latin typeface="Consolas" panose="020B0609020204030204" pitchFamily="49" charset="0"/>
              </a:rPr>
              <a:t> </a:t>
            </a:r>
          </a:p>
          <a:p>
            <a:pPr marL="0" indent="0">
              <a:buNone/>
            </a:pPr>
            <a:r>
              <a:rPr lang="en-US" sz="1600" dirty="0">
                <a:solidFill>
                  <a:srgbClr val="BFBFBF"/>
                </a:solidFill>
                <a:highlight>
                  <a:srgbClr val="000000"/>
                </a:highlight>
                <a:latin typeface="Consolas" panose="020B0609020204030204" pitchFamily="49" charset="0"/>
              </a:rPr>
              <a:t># Reshape dataset based on column position.</a:t>
            </a:r>
          </a:p>
          <a:p>
            <a:pPr marL="0" indent="0">
              <a:buNone/>
            </a:pPr>
            <a:r>
              <a:rPr lang="en-US" sz="1600" dirty="0" err="1">
                <a:solidFill>
                  <a:schemeClr val="bg1"/>
                </a:solidFill>
                <a:highlight>
                  <a:srgbClr val="000000"/>
                </a:highlight>
                <a:latin typeface="Consolas" panose="020B0609020204030204" pitchFamily="49" charset="0"/>
              </a:rPr>
              <a:t>iris_long</a:t>
            </a:r>
            <a:r>
              <a:rPr lang="en-US" sz="1600" dirty="0">
                <a:solidFill>
                  <a:schemeClr val="bg1"/>
                </a:solidFill>
                <a:highlight>
                  <a:srgbClr val="000000"/>
                </a:highlight>
                <a:latin typeface="Consolas" panose="020B0609020204030204" pitchFamily="49" charset="0"/>
              </a:rPr>
              <a:t> &lt;- iris %&gt;%</a:t>
            </a:r>
          </a:p>
          <a:p>
            <a:pPr marL="0" indent="0">
              <a:buNone/>
            </a:pP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pivot_longer</a:t>
            </a:r>
            <a:r>
              <a:rPr lang="en-US" sz="1600" dirty="0">
                <a:solidFill>
                  <a:schemeClr val="bg1"/>
                </a:solidFill>
                <a:highlight>
                  <a:srgbClr val="000000"/>
                </a:highlight>
                <a:latin typeface="Consolas" panose="020B0609020204030204" pitchFamily="49" charset="0"/>
              </a:rPr>
              <a:t>(cols = (1:4),</a:t>
            </a:r>
          </a:p>
          <a:p>
            <a:pPr marL="0" indent="0">
              <a:buNone/>
            </a:pP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names_to</a:t>
            </a:r>
            <a:r>
              <a:rPr lang="en-US" sz="1600" dirty="0">
                <a:solidFill>
                  <a:schemeClr val="bg1"/>
                </a:solidFill>
                <a:highlight>
                  <a:srgbClr val="000000"/>
                </a:highlight>
                <a:latin typeface="Consolas" panose="020B0609020204030204" pitchFamily="49" charset="0"/>
              </a:rPr>
              <a:t> = "Variable", </a:t>
            </a:r>
          </a:p>
          <a:p>
            <a:pPr marL="0" indent="0">
              <a:buNone/>
            </a:pP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values_to</a:t>
            </a:r>
            <a:r>
              <a:rPr lang="en-US" sz="1600" dirty="0">
                <a:solidFill>
                  <a:schemeClr val="bg1"/>
                </a:solidFill>
                <a:highlight>
                  <a:srgbClr val="000000"/>
                </a:highlight>
                <a:latin typeface="Consolas" panose="020B0609020204030204" pitchFamily="49" charset="0"/>
              </a:rPr>
              <a:t> = "Value")</a:t>
            </a:r>
          </a:p>
          <a:p>
            <a:pPr marL="0" indent="0">
              <a:buNone/>
            </a:pPr>
            <a:endParaRPr lang="en-US" sz="1600" dirty="0">
              <a:solidFill>
                <a:schemeClr val="bg1"/>
              </a:solidFill>
              <a:highlight>
                <a:srgbClr val="000000"/>
              </a:highlight>
              <a:latin typeface="Consolas" panose="020B0609020204030204" pitchFamily="49" charset="0"/>
            </a:endParaRPr>
          </a:p>
          <a:p>
            <a:pPr marL="0" indent="0">
              <a:buNone/>
            </a:pPr>
            <a:r>
              <a:rPr lang="en-US" sz="1600" dirty="0">
                <a:solidFill>
                  <a:srgbClr val="BFBFBF"/>
                </a:solidFill>
                <a:highlight>
                  <a:srgbClr val="000000"/>
                </a:highlight>
                <a:latin typeface="Consolas" panose="020B0609020204030204" pitchFamily="49" charset="0"/>
              </a:rPr>
              <a:t># Pivot columns excluding Species from the pivot</a:t>
            </a:r>
          </a:p>
          <a:p>
            <a:pPr marL="0" indent="0">
              <a:buNone/>
            </a:pPr>
            <a:r>
              <a:rPr lang="en-US" sz="1600" dirty="0" err="1">
                <a:solidFill>
                  <a:schemeClr val="bg1"/>
                </a:solidFill>
                <a:highlight>
                  <a:srgbClr val="000000"/>
                </a:highlight>
                <a:latin typeface="Consolas" panose="020B0609020204030204" pitchFamily="49" charset="0"/>
              </a:rPr>
              <a:t>iris_long</a:t>
            </a:r>
            <a:r>
              <a:rPr lang="en-US" sz="1600" dirty="0">
                <a:solidFill>
                  <a:schemeClr val="bg1"/>
                </a:solidFill>
                <a:highlight>
                  <a:srgbClr val="000000"/>
                </a:highlight>
                <a:latin typeface="Consolas" panose="020B0609020204030204" pitchFamily="49" charset="0"/>
              </a:rPr>
              <a:t> &lt;- iris %&gt;%</a:t>
            </a:r>
          </a:p>
          <a:p>
            <a:pPr marL="0" indent="0">
              <a:buNone/>
            </a:pP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pivot_longer</a:t>
            </a:r>
            <a:r>
              <a:rPr lang="en-US" sz="1600" dirty="0">
                <a:solidFill>
                  <a:schemeClr val="bg1"/>
                </a:solidFill>
                <a:highlight>
                  <a:srgbClr val="000000"/>
                </a:highlight>
                <a:latin typeface="Consolas" panose="020B0609020204030204" pitchFamily="49" charset="0"/>
              </a:rPr>
              <a:t>(cols = -Species,</a:t>
            </a:r>
          </a:p>
          <a:p>
            <a:pPr marL="0" indent="0">
              <a:buNone/>
            </a:pP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names_to</a:t>
            </a:r>
            <a:r>
              <a:rPr lang="en-US" sz="1600" dirty="0">
                <a:solidFill>
                  <a:schemeClr val="bg1"/>
                </a:solidFill>
                <a:highlight>
                  <a:srgbClr val="000000"/>
                </a:highlight>
                <a:latin typeface="Consolas" panose="020B0609020204030204" pitchFamily="49" charset="0"/>
              </a:rPr>
              <a:t> = "Variable", </a:t>
            </a:r>
          </a:p>
          <a:p>
            <a:pPr marL="0" indent="0">
              <a:buNone/>
            </a:pP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values_to</a:t>
            </a:r>
            <a:r>
              <a:rPr lang="en-US" sz="1600" dirty="0">
                <a:solidFill>
                  <a:schemeClr val="bg1"/>
                </a:solidFill>
                <a:highlight>
                  <a:srgbClr val="000000"/>
                </a:highlight>
                <a:latin typeface="Consolas" panose="020B0609020204030204" pitchFamily="49" charset="0"/>
              </a:rPr>
              <a:t> = "Value")</a:t>
            </a:r>
          </a:p>
          <a:p>
            <a:pPr marL="0" indent="0">
              <a:buNone/>
            </a:pPr>
            <a:endParaRPr lang="en-US" sz="1600" dirty="0">
              <a:solidFill>
                <a:schemeClr val="bg1"/>
              </a:solidFill>
              <a:highlight>
                <a:srgbClr val="000000"/>
              </a:highlight>
              <a:latin typeface="Consolas" panose="020B0609020204030204" pitchFamily="49" charset="0"/>
            </a:endParaRPr>
          </a:p>
        </p:txBody>
      </p:sp>
    </p:spTree>
    <p:extLst>
      <p:ext uri="{BB962C8B-B14F-4D97-AF65-F5344CB8AC3E}">
        <p14:creationId xmlns:p14="http://schemas.microsoft.com/office/powerpoint/2010/main" val="1894560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10" end="1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6" presetClass="emph" presetSubtype="0" repeatCount="indefinite" fill="hold" nodeType="clickEffect">
                                  <p:stCondLst>
                                    <p:cond delay="0"/>
                                  </p:stCondLst>
                                  <p:endCondLst>
                                    <p:cond evt="onNext" delay="0">
                                      <p:tgtEl>
                                        <p:sldTgt/>
                                      </p:tgtEl>
                                    </p:cond>
                                  </p:endCondLst>
                                  <p:childTnLst>
                                    <p:animEffect transition="out" filter="fade">
                                      <p:cBhvr>
                                        <p:cTn id="18" dur="500" tmFilter="0, 0; .2, .5; .8, .5; 1, 0"/>
                                        <p:tgtEl>
                                          <p:spTgt spid="6">
                                            <p:txEl>
                                              <p:pRg st="9" end="9"/>
                                            </p:txEl>
                                          </p:spTgt>
                                        </p:tgtEl>
                                      </p:cBhvr>
                                    </p:animEffect>
                                    <p:animScale>
                                      <p:cBhvr>
                                        <p:cTn id="19" dur="250" autoRev="1" fill="hold"/>
                                        <p:tgtEl>
                                          <p:spTgt spid="6">
                                            <p:txEl>
                                              <p:pRg st="9" end="9"/>
                                            </p:txEl>
                                          </p:spTgt>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6">
                                            <p:txEl>
                                              <p:pRg st="13" end="13"/>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6">
                                            <p:txEl>
                                              <p:pRg st="14" end="14"/>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6">
                                            <p:txEl>
                                              <p:pRg st="15" end="15"/>
                                            </p:txEl>
                                          </p:spTgt>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6">
                                            <p:txEl>
                                              <p:pRg st="16" end="16"/>
                                            </p:txEl>
                                          </p:spTgt>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6">
                                            <p:txEl>
                                              <p:pRg st="17" end="17"/>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6" presetClass="emph" presetSubtype="0" repeatCount="indefinite" fill="hold" nodeType="clickEffect">
                                  <p:stCondLst>
                                    <p:cond delay="0"/>
                                  </p:stCondLst>
                                  <p:endCondLst>
                                    <p:cond evt="onNext" delay="0">
                                      <p:tgtEl>
                                        <p:sldTgt/>
                                      </p:tgtEl>
                                    </p:cond>
                                  </p:endCondLst>
                                  <p:childTnLst>
                                    <p:animEffect transition="out" filter="fade">
                                      <p:cBhvr>
                                        <p:cTn id="35" dur="500" tmFilter="0, 0; .2, .5; .8, .5; 1, 0"/>
                                        <p:tgtEl>
                                          <p:spTgt spid="6">
                                            <p:txEl>
                                              <p:pRg st="15" end="15"/>
                                            </p:txEl>
                                          </p:spTgt>
                                        </p:tgtEl>
                                      </p:cBhvr>
                                    </p:animEffect>
                                    <p:animScale>
                                      <p:cBhvr>
                                        <p:cTn id="36" dur="250" autoRev="1" fill="hold"/>
                                        <p:tgtEl>
                                          <p:spTgt spid="6">
                                            <p:txEl>
                                              <p:pRg st="15" end="15"/>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42844-9796-F278-602C-3671665132B7}"/>
              </a:ext>
            </a:extLst>
          </p:cNvPr>
          <p:cNvSpPr>
            <a:spLocks noGrp="1"/>
          </p:cNvSpPr>
          <p:nvPr>
            <p:ph type="title"/>
          </p:nvPr>
        </p:nvSpPr>
        <p:spPr/>
        <p:txBody>
          <a:bodyPr/>
          <a:lstStyle/>
          <a:p>
            <a:r>
              <a:rPr lang="en-US"/>
              <a:t>Reshaping Data</a:t>
            </a:r>
          </a:p>
        </p:txBody>
      </p:sp>
      <p:sp>
        <p:nvSpPr>
          <p:cNvPr id="4" name="Content Placeholder 3">
            <a:extLst>
              <a:ext uri="{FF2B5EF4-FFF2-40B4-BE49-F238E27FC236}">
                <a16:creationId xmlns:a16="http://schemas.microsoft.com/office/drawing/2014/main" id="{DF1C5BBB-987D-E6E6-90E1-CB2FBBCD4071}"/>
              </a:ext>
            </a:extLst>
          </p:cNvPr>
          <p:cNvSpPr>
            <a:spLocks noGrp="1"/>
          </p:cNvSpPr>
          <p:nvPr>
            <p:ph sz="half" idx="2"/>
          </p:nvPr>
        </p:nvSpPr>
        <p:spPr>
          <a:xfrm>
            <a:off x="203200" y="5384800"/>
            <a:ext cx="8799720" cy="1473200"/>
          </a:xfrm>
        </p:spPr>
        <p:txBody>
          <a:bodyPr>
            <a:normAutofit/>
          </a:bodyPr>
          <a:lstStyle/>
          <a:p>
            <a:r>
              <a:rPr lang="en-US"/>
              <a:t>Widens data by expanding two columns</a:t>
            </a:r>
          </a:p>
          <a:p>
            <a:r>
              <a:rPr lang="en-US"/>
              <a:t>One column provides the new column names, the other the values</a:t>
            </a:r>
          </a:p>
        </p:txBody>
      </p:sp>
      <p:sp>
        <p:nvSpPr>
          <p:cNvPr id="6" name="Content Placeholder 3">
            <a:extLst>
              <a:ext uri="{FF2B5EF4-FFF2-40B4-BE49-F238E27FC236}">
                <a16:creationId xmlns:a16="http://schemas.microsoft.com/office/drawing/2014/main" id="{A267A6E1-5049-B2E6-F618-4A50ADFBE618}"/>
              </a:ext>
            </a:extLst>
          </p:cNvPr>
          <p:cNvSpPr txBox="1">
            <a:spLocks/>
          </p:cNvSpPr>
          <p:nvPr/>
        </p:nvSpPr>
        <p:spPr>
          <a:xfrm>
            <a:off x="141080" y="4648199"/>
            <a:ext cx="8861840" cy="814761"/>
          </a:xfrm>
          <a:prstGeom prst="rect">
            <a:avLst/>
          </a:prstGeom>
          <a:solidFill>
            <a:schemeClr val="tx1"/>
          </a:solidFill>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2800" kern="1200">
                <a:solidFill>
                  <a:schemeClr val="tx1"/>
                </a:solidFill>
                <a:latin typeface="Source Sans Pro"/>
                <a:ea typeface="+mn-ea"/>
                <a:cs typeface="Source Sans Pro"/>
              </a:defRPr>
            </a:lvl1pPr>
            <a:lvl2pPr marL="742950" indent="-285750" algn="l" defTabSz="457200" rtl="0" eaLnBrk="1" latinLnBrk="0" hangingPunct="1">
              <a:spcBef>
                <a:spcPct val="20000"/>
              </a:spcBef>
              <a:buFont typeface="Arial"/>
              <a:buChar char="–"/>
              <a:defRPr sz="2400" kern="1200">
                <a:solidFill>
                  <a:schemeClr val="tx1"/>
                </a:solidFill>
                <a:latin typeface="Source Sans Pro"/>
                <a:ea typeface="+mn-ea"/>
                <a:cs typeface="Source Sans Pro"/>
              </a:defRPr>
            </a:lvl2pPr>
            <a:lvl3pPr marL="1143000" indent="-228600" algn="l" defTabSz="457200" rtl="0" eaLnBrk="1" latinLnBrk="0" hangingPunct="1">
              <a:spcBef>
                <a:spcPct val="20000"/>
              </a:spcBef>
              <a:buFont typeface="Arial"/>
              <a:buChar char="•"/>
              <a:defRPr sz="2000" kern="1200">
                <a:solidFill>
                  <a:schemeClr val="tx1"/>
                </a:solidFill>
                <a:latin typeface="Source Sans Pro"/>
                <a:ea typeface="+mn-ea"/>
                <a:cs typeface="Source Sans Pro"/>
              </a:defRPr>
            </a:lvl3pPr>
            <a:lvl4pPr marL="1600200" indent="-228600" algn="l" defTabSz="457200" rtl="0" eaLnBrk="1" latinLnBrk="0" hangingPunct="1">
              <a:spcBef>
                <a:spcPct val="20000"/>
              </a:spcBef>
              <a:buFont typeface="Arial"/>
              <a:buChar char="–"/>
              <a:defRPr sz="1800" kern="1200">
                <a:solidFill>
                  <a:schemeClr val="tx1"/>
                </a:solidFill>
                <a:latin typeface="Source Sans Pro"/>
                <a:ea typeface="+mn-ea"/>
                <a:cs typeface="Source Sans Pro"/>
              </a:defRPr>
            </a:lvl4pPr>
            <a:lvl5pPr marL="2057400" indent="-228600" algn="l" defTabSz="457200" rtl="0" eaLnBrk="1" latinLnBrk="0" hangingPunct="1">
              <a:spcBef>
                <a:spcPct val="20000"/>
              </a:spcBef>
              <a:buFont typeface="Arial"/>
              <a:buChar char="»"/>
              <a:defRPr sz="1800" kern="1200">
                <a:solidFill>
                  <a:schemeClr val="tx1"/>
                </a:solidFill>
                <a:latin typeface="Source Sans Pro"/>
                <a:ea typeface="+mn-ea"/>
                <a:cs typeface="Source Sans Pro"/>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Font typeface="Arial"/>
              <a:buNone/>
            </a:pPr>
            <a:r>
              <a:rPr lang="en-US" sz="2400" err="1">
                <a:solidFill>
                  <a:schemeClr val="bg1"/>
                </a:solidFill>
                <a:highlight>
                  <a:srgbClr val="000000"/>
                </a:highlight>
                <a:latin typeface="Consolas" panose="020B0609020204030204" pitchFamily="49" charset="0"/>
              </a:rPr>
              <a:t>pivot_wider</a:t>
            </a:r>
            <a:r>
              <a:rPr lang="en-US" sz="2400">
                <a:solidFill>
                  <a:schemeClr val="bg1"/>
                </a:solidFill>
                <a:highlight>
                  <a:srgbClr val="000000"/>
                </a:highlight>
                <a:latin typeface="Consolas" panose="020B0609020204030204" pitchFamily="49" charset="0"/>
              </a:rPr>
              <a:t>(data, </a:t>
            </a:r>
            <a:r>
              <a:rPr lang="en-US" sz="2400" err="1">
                <a:solidFill>
                  <a:schemeClr val="bg1"/>
                </a:solidFill>
                <a:highlight>
                  <a:srgbClr val="000000"/>
                </a:highlight>
                <a:latin typeface="Consolas" panose="020B0609020204030204" pitchFamily="49" charset="0"/>
              </a:rPr>
              <a:t>names_from</a:t>
            </a:r>
            <a:r>
              <a:rPr lang="en-US" sz="2400">
                <a:solidFill>
                  <a:schemeClr val="bg1"/>
                </a:solidFill>
                <a:highlight>
                  <a:srgbClr val="000000"/>
                </a:highlight>
                <a:latin typeface="Consolas" panose="020B0609020204030204" pitchFamily="49" charset="0"/>
              </a:rPr>
              <a:t> = “name”, </a:t>
            </a:r>
            <a:r>
              <a:rPr lang="en-US" sz="2400" err="1">
                <a:solidFill>
                  <a:schemeClr val="bg1"/>
                </a:solidFill>
                <a:highlight>
                  <a:srgbClr val="000000"/>
                </a:highlight>
                <a:latin typeface="Consolas" panose="020B0609020204030204" pitchFamily="49" charset="0"/>
              </a:rPr>
              <a:t>values_from</a:t>
            </a:r>
            <a:r>
              <a:rPr lang="en-US" sz="2400">
                <a:solidFill>
                  <a:schemeClr val="bg1"/>
                </a:solidFill>
                <a:highlight>
                  <a:srgbClr val="000000"/>
                </a:highlight>
                <a:latin typeface="Consolas" panose="020B0609020204030204" pitchFamily="49" charset="0"/>
              </a:rPr>
              <a:t> = “value”)</a:t>
            </a:r>
          </a:p>
        </p:txBody>
      </p:sp>
      <p:pic>
        <p:nvPicPr>
          <p:cNvPr id="10" name="Picture 9">
            <a:extLst>
              <a:ext uri="{FF2B5EF4-FFF2-40B4-BE49-F238E27FC236}">
                <a16:creationId xmlns:a16="http://schemas.microsoft.com/office/drawing/2014/main" id="{E9389157-3A10-BD5F-B91B-45D9455D1381}"/>
              </a:ext>
            </a:extLst>
          </p:cNvPr>
          <p:cNvPicPr>
            <a:picLocks noChangeAspect="1"/>
          </p:cNvPicPr>
          <p:nvPr/>
        </p:nvPicPr>
        <p:blipFill>
          <a:blip r:embed="rId2"/>
          <a:stretch>
            <a:fillRect/>
          </a:stretch>
        </p:blipFill>
        <p:spPr>
          <a:xfrm>
            <a:off x="225436" y="1618015"/>
            <a:ext cx="2751803" cy="2829807"/>
          </a:xfrm>
          <a:prstGeom prst="rect">
            <a:avLst/>
          </a:prstGeom>
        </p:spPr>
      </p:pic>
      <p:sp>
        <p:nvSpPr>
          <p:cNvPr id="11" name="Arrow: Right 10">
            <a:extLst>
              <a:ext uri="{FF2B5EF4-FFF2-40B4-BE49-F238E27FC236}">
                <a16:creationId xmlns:a16="http://schemas.microsoft.com/office/drawing/2014/main" id="{40E51297-1E7C-B8F5-3AC0-FD5025FCE5C9}"/>
              </a:ext>
            </a:extLst>
          </p:cNvPr>
          <p:cNvSpPr/>
          <p:nvPr/>
        </p:nvSpPr>
        <p:spPr>
          <a:xfrm>
            <a:off x="3079751" y="2445613"/>
            <a:ext cx="920750" cy="80754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A1258623-8AF2-63D0-0396-1C43F043921E}"/>
              </a:ext>
            </a:extLst>
          </p:cNvPr>
          <p:cNvPicPr>
            <a:picLocks noChangeAspect="1"/>
          </p:cNvPicPr>
          <p:nvPr/>
        </p:nvPicPr>
        <p:blipFill>
          <a:blip r:embed="rId3"/>
          <a:stretch>
            <a:fillRect/>
          </a:stretch>
        </p:blipFill>
        <p:spPr>
          <a:xfrm>
            <a:off x="4197351" y="2429443"/>
            <a:ext cx="4889499" cy="999557"/>
          </a:xfrm>
          <a:prstGeom prst="rect">
            <a:avLst/>
          </a:prstGeom>
        </p:spPr>
      </p:pic>
    </p:spTree>
    <p:extLst>
      <p:ext uri="{BB962C8B-B14F-4D97-AF65-F5344CB8AC3E}">
        <p14:creationId xmlns:p14="http://schemas.microsoft.com/office/powerpoint/2010/main" val="537507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E597A7-1449-E70A-1BF0-5815560FC005}"/>
              </a:ext>
            </a:extLst>
          </p:cNvPr>
          <p:cNvSpPr>
            <a:spLocks noGrp="1"/>
          </p:cNvSpPr>
          <p:nvPr>
            <p:ph type="title"/>
          </p:nvPr>
        </p:nvSpPr>
        <p:spPr>
          <a:xfrm>
            <a:off x="457200" y="60407"/>
            <a:ext cx="8229600" cy="1143000"/>
          </a:xfrm>
        </p:spPr>
        <p:txBody>
          <a:bodyPr/>
          <a:lstStyle/>
          <a:p>
            <a:r>
              <a:rPr lang="en-US"/>
              <a:t>Let’s Practice!</a:t>
            </a:r>
          </a:p>
        </p:txBody>
      </p:sp>
      <p:sp>
        <p:nvSpPr>
          <p:cNvPr id="6" name="Content Placeholder 5">
            <a:extLst>
              <a:ext uri="{FF2B5EF4-FFF2-40B4-BE49-F238E27FC236}">
                <a16:creationId xmlns:a16="http://schemas.microsoft.com/office/drawing/2014/main" id="{CA7E9285-9ADF-EEC2-3D2B-43C03B6C8645}"/>
              </a:ext>
            </a:extLst>
          </p:cNvPr>
          <p:cNvSpPr>
            <a:spLocks noGrp="1"/>
          </p:cNvSpPr>
          <p:nvPr>
            <p:ph idx="1"/>
          </p:nvPr>
        </p:nvSpPr>
        <p:spPr>
          <a:xfrm>
            <a:off x="0" y="1238250"/>
            <a:ext cx="9144000" cy="5666776"/>
          </a:xfrm>
          <a:solidFill>
            <a:schemeClr val="tx1"/>
          </a:solidFill>
        </p:spPr>
        <p:txBody>
          <a:bodyPr>
            <a:normAutofit/>
          </a:bodyPr>
          <a:lstStyle/>
          <a:p>
            <a:pPr marL="0" indent="0">
              <a:buNone/>
            </a:pPr>
            <a:r>
              <a:rPr lang="en-US" sz="1600">
                <a:solidFill>
                  <a:srgbClr val="BFBFBF"/>
                </a:solidFill>
                <a:highlight>
                  <a:srgbClr val="000000"/>
                </a:highlight>
                <a:latin typeface="Consolas" panose="020B0609020204030204" pitchFamily="49" charset="0"/>
              </a:rPr>
              <a:t># Reshape (Pivot) the iris dataset from wide to long format</a:t>
            </a:r>
          </a:p>
          <a:p>
            <a:pPr marL="0" indent="0">
              <a:buNone/>
            </a:pPr>
            <a:r>
              <a:rPr lang="en-US" sz="1600" err="1">
                <a:solidFill>
                  <a:schemeClr val="bg1"/>
                </a:solidFill>
                <a:highlight>
                  <a:srgbClr val="000000"/>
                </a:highlight>
                <a:latin typeface="Consolas" panose="020B0609020204030204" pitchFamily="49" charset="0"/>
              </a:rPr>
              <a:t>iris_long</a:t>
            </a:r>
            <a:r>
              <a:rPr lang="en-US" sz="1600">
                <a:solidFill>
                  <a:schemeClr val="bg1"/>
                </a:solidFill>
                <a:highlight>
                  <a:srgbClr val="000000"/>
                </a:highlight>
                <a:latin typeface="Consolas" panose="020B0609020204030204" pitchFamily="49" charset="0"/>
              </a:rPr>
              <a:t> &lt;- iris %&gt;%</a:t>
            </a:r>
          </a:p>
          <a:p>
            <a:pPr marL="0" indent="0">
              <a:buNone/>
            </a:pPr>
            <a:r>
              <a:rPr lang="en-US" sz="1600">
                <a:solidFill>
                  <a:schemeClr val="bg1"/>
                </a:solidFill>
                <a:highlight>
                  <a:srgbClr val="000000"/>
                </a:highlight>
                <a:latin typeface="Consolas" panose="020B0609020204030204" pitchFamily="49" charset="0"/>
              </a:rPr>
              <a:t>	</a:t>
            </a:r>
            <a:r>
              <a:rPr lang="en-US" sz="1600" err="1">
                <a:solidFill>
                  <a:schemeClr val="bg1"/>
                </a:solidFill>
                <a:highlight>
                  <a:srgbClr val="000000"/>
                </a:highlight>
                <a:latin typeface="Consolas" panose="020B0609020204030204" pitchFamily="49" charset="0"/>
              </a:rPr>
              <a:t>pivot_longer</a:t>
            </a:r>
            <a:r>
              <a:rPr lang="en-US" sz="1600">
                <a:solidFill>
                  <a:schemeClr val="bg1"/>
                </a:solidFill>
                <a:highlight>
                  <a:srgbClr val="000000"/>
                </a:highlight>
                <a:latin typeface="Consolas" panose="020B0609020204030204" pitchFamily="49" charset="0"/>
              </a:rPr>
              <a:t>(cols = "-Species", </a:t>
            </a:r>
          </a:p>
          <a:p>
            <a:pPr marL="0" indent="0">
              <a:buNone/>
            </a:pPr>
            <a:r>
              <a:rPr lang="en-US" sz="1600">
                <a:solidFill>
                  <a:schemeClr val="bg1"/>
                </a:solidFill>
                <a:highlight>
                  <a:srgbClr val="000000"/>
                </a:highlight>
                <a:latin typeface="Consolas" panose="020B0609020204030204" pitchFamily="49" charset="0"/>
              </a:rPr>
              <a:t>		</a:t>
            </a:r>
            <a:r>
              <a:rPr lang="en-US" sz="1600" err="1">
                <a:solidFill>
                  <a:schemeClr val="bg1"/>
                </a:solidFill>
                <a:highlight>
                  <a:srgbClr val="000000"/>
                </a:highlight>
                <a:latin typeface="Consolas" panose="020B0609020204030204" pitchFamily="49" charset="0"/>
              </a:rPr>
              <a:t>names_to</a:t>
            </a:r>
            <a:r>
              <a:rPr lang="en-US" sz="1600">
                <a:solidFill>
                  <a:schemeClr val="bg1"/>
                </a:solidFill>
                <a:highlight>
                  <a:srgbClr val="000000"/>
                </a:highlight>
                <a:latin typeface="Consolas" panose="020B0609020204030204" pitchFamily="49" charset="0"/>
              </a:rPr>
              <a:t> = "Variable", </a:t>
            </a:r>
          </a:p>
          <a:p>
            <a:pPr marL="0" indent="0">
              <a:buNone/>
            </a:pPr>
            <a:r>
              <a:rPr lang="en-US" sz="1600">
                <a:solidFill>
                  <a:schemeClr val="bg1"/>
                </a:solidFill>
                <a:highlight>
                  <a:srgbClr val="000000"/>
                </a:highlight>
                <a:latin typeface="Consolas" panose="020B0609020204030204" pitchFamily="49" charset="0"/>
              </a:rPr>
              <a:t>		</a:t>
            </a:r>
            <a:r>
              <a:rPr lang="en-US" sz="1600" err="1">
                <a:solidFill>
                  <a:schemeClr val="bg1"/>
                </a:solidFill>
                <a:highlight>
                  <a:srgbClr val="000000"/>
                </a:highlight>
                <a:latin typeface="Consolas" panose="020B0609020204030204" pitchFamily="49" charset="0"/>
              </a:rPr>
              <a:t>values_to</a:t>
            </a:r>
            <a:r>
              <a:rPr lang="en-US" sz="1600">
                <a:solidFill>
                  <a:schemeClr val="bg1"/>
                </a:solidFill>
                <a:highlight>
                  <a:srgbClr val="000000"/>
                </a:highlight>
                <a:latin typeface="Consolas" panose="020B0609020204030204" pitchFamily="49" charset="0"/>
              </a:rPr>
              <a:t> = "Value")</a:t>
            </a:r>
          </a:p>
          <a:p>
            <a:pPr marL="0" indent="0">
              <a:buNone/>
            </a:pPr>
            <a:endParaRPr lang="en-US" sz="1600">
              <a:solidFill>
                <a:schemeClr val="bg1"/>
              </a:solidFill>
              <a:highlight>
                <a:srgbClr val="000000"/>
              </a:highlight>
              <a:latin typeface="Consolas" panose="020B0609020204030204" pitchFamily="49" charset="0"/>
            </a:endParaRPr>
          </a:p>
          <a:p>
            <a:pPr marL="0" indent="0">
              <a:buNone/>
            </a:pPr>
            <a:r>
              <a:rPr lang="en-US" sz="1600">
                <a:solidFill>
                  <a:srgbClr val="BFBFBF"/>
                </a:solidFill>
                <a:highlight>
                  <a:srgbClr val="000000"/>
                </a:highlight>
                <a:latin typeface="Consolas" panose="020B0609020204030204" pitchFamily="49" charset="0"/>
              </a:rPr>
              <a:t># Reshape (Pivot) the iris dataset from long to wide format</a:t>
            </a:r>
          </a:p>
          <a:p>
            <a:pPr marL="0" indent="0">
              <a:buNone/>
            </a:pPr>
            <a:r>
              <a:rPr lang="en-US" sz="1600">
                <a:solidFill>
                  <a:srgbClr val="BFBFBF"/>
                </a:solidFill>
                <a:highlight>
                  <a:srgbClr val="000000"/>
                </a:highlight>
                <a:latin typeface="Consolas" panose="020B0609020204030204" pitchFamily="49" charset="0"/>
              </a:rPr>
              <a:t># We are also going to find the mean of each measurement</a:t>
            </a:r>
          </a:p>
          <a:p>
            <a:pPr marL="0" indent="0">
              <a:buNone/>
            </a:pPr>
            <a:r>
              <a:rPr lang="en-US" sz="1600" err="1">
                <a:solidFill>
                  <a:schemeClr val="bg1"/>
                </a:solidFill>
                <a:highlight>
                  <a:srgbClr val="000000"/>
                </a:highlight>
                <a:latin typeface="Consolas" panose="020B0609020204030204" pitchFamily="49" charset="0"/>
              </a:rPr>
              <a:t>iris_wide</a:t>
            </a:r>
            <a:r>
              <a:rPr lang="en-US" sz="1600">
                <a:solidFill>
                  <a:schemeClr val="bg1"/>
                </a:solidFill>
                <a:highlight>
                  <a:srgbClr val="000000"/>
                </a:highlight>
                <a:latin typeface="Consolas" panose="020B0609020204030204" pitchFamily="49" charset="0"/>
              </a:rPr>
              <a:t> &lt;- </a:t>
            </a:r>
            <a:r>
              <a:rPr lang="en-US" sz="1600" err="1">
                <a:solidFill>
                  <a:schemeClr val="bg1"/>
                </a:solidFill>
                <a:highlight>
                  <a:srgbClr val="000000"/>
                </a:highlight>
                <a:latin typeface="Consolas" panose="020B0609020204030204" pitchFamily="49" charset="0"/>
              </a:rPr>
              <a:t>iris_long</a:t>
            </a:r>
            <a:r>
              <a:rPr lang="en-US" sz="1600">
                <a:solidFill>
                  <a:schemeClr val="bg1"/>
                </a:solidFill>
                <a:highlight>
                  <a:srgbClr val="000000"/>
                </a:highlight>
                <a:latin typeface="Consolas" panose="020B0609020204030204" pitchFamily="49" charset="0"/>
              </a:rPr>
              <a:t> %&gt;%</a:t>
            </a:r>
          </a:p>
          <a:p>
            <a:pPr marL="0" indent="0">
              <a:buNone/>
            </a:pPr>
            <a:r>
              <a:rPr lang="en-US" sz="1600">
                <a:solidFill>
                  <a:schemeClr val="bg1"/>
                </a:solidFill>
                <a:highlight>
                  <a:srgbClr val="000000"/>
                </a:highlight>
                <a:latin typeface="Consolas" panose="020B0609020204030204" pitchFamily="49" charset="0"/>
              </a:rPr>
              <a:t>	</a:t>
            </a:r>
            <a:r>
              <a:rPr lang="en-US" sz="1600" err="1">
                <a:solidFill>
                  <a:schemeClr val="bg1"/>
                </a:solidFill>
                <a:highlight>
                  <a:srgbClr val="000000"/>
                </a:highlight>
                <a:latin typeface="Consolas" panose="020B0609020204030204" pitchFamily="49" charset="0"/>
              </a:rPr>
              <a:t>pivot_wider</a:t>
            </a:r>
            <a:r>
              <a:rPr lang="en-US" sz="1600">
                <a:solidFill>
                  <a:schemeClr val="bg1"/>
                </a:solidFill>
                <a:highlight>
                  <a:srgbClr val="000000"/>
                </a:highlight>
                <a:latin typeface="Consolas" panose="020B0609020204030204" pitchFamily="49" charset="0"/>
              </a:rPr>
              <a:t>(</a:t>
            </a:r>
            <a:r>
              <a:rPr lang="en-US" sz="1600" err="1">
                <a:solidFill>
                  <a:schemeClr val="bg1"/>
                </a:solidFill>
                <a:highlight>
                  <a:srgbClr val="000000"/>
                </a:highlight>
                <a:latin typeface="Consolas" panose="020B0609020204030204" pitchFamily="49" charset="0"/>
              </a:rPr>
              <a:t>id_cols</a:t>
            </a:r>
            <a:r>
              <a:rPr lang="en-US" sz="1600">
                <a:solidFill>
                  <a:schemeClr val="bg1"/>
                </a:solidFill>
                <a:highlight>
                  <a:srgbClr val="000000"/>
                </a:highlight>
                <a:latin typeface="Consolas" panose="020B0609020204030204" pitchFamily="49" charset="0"/>
              </a:rPr>
              <a:t> = "Species", </a:t>
            </a:r>
          </a:p>
          <a:p>
            <a:pPr marL="0" indent="0">
              <a:buNone/>
            </a:pPr>
            <a:r>
              <a:rPr lang="en-US" sz="1600">
                <a:solidFill>
                  <a:schemeClr val="bg1"/>
                </a:solidFill>
                <a:highlight>
                  <a:srgbClr val="000000"/>
                </a:highlight>
                <a:latin typeface="Consolas" panose="020B0609020204030204" pitchFamily="49" charset="0"/>
              </a:rPr>
              <a:t>		</a:t>
            </a:r>
            <a:r>
              <a:rPr lang="en-US" sz="1600" err="1">
                <a:solidFill>
                  <a:schemeClr val="bg1"/>
                </a:solidFill>
                <a:highlight>
                  <a:srgbClr val="000000"/>
                </a:highlight>
                <a:latin typeface="Consolas" panose="020B0609020204030204" pitchFamily="49" charset="0"/>
              </a:rPr>
              <a:t>names_from</a:t>
            </a:r>
            <a:r>
              <a:rPr lang="en-US" sz="1600">
                <a:solidFill>
                  <a:schemeClr val="bg1"/>
                </a:solidFill>
                <a:highlight>
                  <a:srgbClr val="000000"/>
                </a:highlight>
                <a:latin typeface="Consolas" panose="020B0609020204030204" pitchFamily="49" charset="0"/>
              </a:rPr>
              <a:t> = "Variable", </a:t>
            </a:r>
          </a:p>
          <a:p>
            <a:pPr marL="0" indent="0">
              <a:buNone/>
            </a:pPr>
            <a:r>
              <a:rPr lang="en-US" sz="1600">
                <a:solidFill>
                  <a:schemeClr val="bg1"/>
                </a:solidFill>
                <a:highlight>
                  <a:srgbClr val="000000"/>
                </a:highlight>
                <a:latin typeface="Consolas" panose="020B0609020204030204" pitchFamily="49" charset="0"/>
              </a:rPr>
              <a:t>		</a:t>
            </a:r>
            <a:r>
              <a:rPr lang="en-US" sz="1600" err="1">
                <a:solidFill>
                  <a:schemeClr val="bg1"/>
                </a:solidFill>
                <a:highlight>
                  <a:srgbClr val="000000"/>
                </a:highlight>
                <a:latin typeface="Consolas" panose="020B0609020204030204" pitchFamily="49" charset="0"/>
              </a:rPr>
              <a:t>values_from</a:t>
            </a:r>
            <a:r>
              <a:rPr lang="en-US" sz="1600">
                <a:solidFill>
                  <a:schemeClr val="bg1"/>
                </a:solidFill>
                <a:highlight>
                  <a:srgbClr val="000000"/>
                </a:highlight>
                <a:latin typeface="Consolas" panose="020B0609020204030204" pitchFamily="49" charset="0"/>
              </a:rPr>
              <a:t> = "Value", </a:t>
            </a:r>
          </a:p>
          <a:p>
            <a:pPr marL="0" indent="0">
              <a:buNone/>
            </a:pPr>
            <a:r>
              <a:rPr lang="en-US" sz="1600">
                <a:solidFill>
                  <a:schemeClr val="bg1"/>
                </a:solidFill>
                <a:highlight>
                  <a:srgbClr val="000000"/>
                </a:highlight>
                <a:latin typeface="Consolas" panose="020B0609020204030204" pitchFamily="49" charset="0"/>
              </a:rPr>
              <a:t>		</a:t>
            </a:r>
            <a:r>
              <a:rPr lang="en-US" sz="1600" err="1">
                <a:solidFill>
                  <a:schemeClr val="bg1"/>
                </a:solidFill>
                <a:highlight>
                  <a:srgbClr val="000000"/>
                </a:highlight>
                <a:latin typeface="Consolas" panose="020B0609020204030204" pitchFamily="49" charset="0"/>
              </a:rPr>
              <a:t>values_fn</a:t>
            </a:r>
            <a:r>
              <a:rPr lang="en-US" sz="1600">
                <a:solidFill>
                  <a:schemeClr val="bg1"/>
                </a:solidFill>
                <a:highlight>
                  <a:srgbClr val="000000"/>
                </a:highlight>
                <a:latin typeface="Consolas" panose="020B0609020204030204" pitchFamily="49" charset="0"/>
              </a:rPr>
              <a:t> = (Value = mean))</a:t>
            </a:r>
          </a:p>
          <a:p>
            <a:pPr marL="0" indent="0">
              <a:buNone/>
            </a:pPr>
            <a:endParaRPr lang="en-US" sz="1600">
              <a:solidFill>
                <a:schemeClr val="bg1"/>
              </a:solidFill>
              <a:highlight>
                <a:srgbClr val="000000"/>
              </a:highlight>
              <a:latin typeface="Consolas" panose="020B0609020204030204" pitchFamily="49" charset="0"/>
            </a:endParaRPr>
          </a:p>
        </p:txBody>
      </p:sp>
    </p:spTree>
    <p:extLst>
      <p:ext uri="{BB962C8B-B14F-4D97-AF65-F5344CB8AC3E}">
        <p14:creationId xmlns:p14="http://schemas.microsoft.com/office/powerpoint/2010/main" val="1758184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10" end="1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11" end="1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46220-CA1E-CF89-794A-A91F4C9C755D}"/>
              </a:ext>
            </a:extLst>
          </p:cNvPr>
          <p:cNvSpPr>
            <a:spLocks noGrp="1"/>
          </p:cNvSpPr>
          <p:nvPr>
            <p:ph type="title"/>
          </p:nvPr>
        </p:nvSpPr>
        <p:spPr/>
        <p:txBody>
          <a:bodyPr/>
          <a:lstStyle/>
          <a:p>
            <a:r>
              <a:rPr lang="en-US"/>
              <a:t>Splitting/Combining Cells</a:t>
            </a:r>
          </a:p>
        </p:txBody>
      </p:sp>
      <p:sp>
        <p:nvSpPr>
          <p:cNvPr id="3" name="Content Placeholder 2">
            <a:extLst>
              <a:ext uri="{FF2B5EF4-FFF2-40B4-BE49-F238E27FC236}">
                <a16:creationId xmlns:a16="http://schemas.microsoft.com/office/drawing/2014/main" id="{F4FB75B3-E248-B83A-3DB8-39CB39D0E225}"/>
              </a:ext>
            </a:extLst>
          </p:cNvPr>
          <p:cNvSpPr>
            <a:spLocks noGrp="1"/>
          </p:cNvSpPr>
          <p:nvPr>
            <p:ph sz="half" idx="1"/>
          </p:nvPr>
        </p:nvSpPr>
        <p:spPr>
          <a:xfrm>
            <a:off x="339959" y="1600200"/>
            <a:ext cx="2630070" cy="1116874"/>
          </a:xfrm>
          <a:solidFill>
            <a:schemeClr val="tx1"/>
          </a:solidFill>
        </p:spPr>
        <p:txBody>
          <a:bodyPr>
            <a:normAutofit/>
          </a:bodyPr>
          <a:lstStyle/>
          <a:p>
            <a:pPr marL="0" indent="0">
              <a:buNone/>
            </a:pPr>
            <a:r>
              <a:rPr lang="en-US" sz="2200">
                <a:solidFill>
                  <a:schemeClr val="bg1"/>
                </a:solidFill>
                <a:highlight>
                  <a:srgbClr val="000000"/>
                </a:highlight>
                <a:latin typeface="Consolas" panose="020B0609020204030204" pitchFamily="49" charset="0"/>
              </a:rPr>
              <a:t>unite(data, col,…, </a:t>
            </a:r>
            <a:r>
              <a:rPr lang="en-US" sz="2200" err="1">
                <a:solidFill>
                  <a:schemeClr val="bg1"/>
                </a:solidFill>
                <a:highlight>
                  <a:srgbClr val="000000"/>
                </a:highlight>
                <a:latin typeface="Consolas" panose="020B0609020204030204" pitchFamily="49" charset="0"/>
              </a:rPr>
              <a:t>sep</a:t>
            </a:r>
            <a:r>
              <a:rPr lang="en-US" sz="2200">
                <a:solidFill>
                  <a:schemeClr val="bg1"/>
                </a:solidFill>
                <a:highlight>
                  <a:srgbClr val="000000"/>
                </a:highlight>
                <a:latin typeface="Consolas" panose="020B0609020204030204" pitchFamily="49" charset="0"/>
              </a:rPr>
              <a:t>=“_”)</a:t>
            </a:r>
          </a:p>
        </p:txBody>
      </p:sp>
      <p:sp>
        <p:nvSpPr>
          <p:cNvPr id="4" name="Content Placeholder 3">
            <a:extLst>
              <a:ext uri="{FF2B5EF4-FFF2-40B4-BE49-F238E27FC236}">
                <a16:creationId xmlns:a16="http://schemas.microsoft.com/office/drawing/2014/main" id="{0864E8FE-1164-0E94-3B5F-FA52D77A6505}"/>
              </a:ext>
            </a:extLst>
          </p:cNvPr>
          <p:cNvSpPr>
            <a:spLocks noGrp="1"/>
          </p:cNvSpPr>
          <p:nvPr>
            <p:ph sz="half" idx="2"/>
          </p:nvPr>
        </p:nvSpPr>
        <p:spPr>
          <a:xfrm>
            <a:off x="3295207" y="1600201"/>
            <a:ext cx="2553586" cy="2104426"/>
          </a:xfrm>
          <a:solidFill>
            <a:schemeClr val="tx1"/>
          </a:solidFill>
        </p:spPr>
        <p:txBody>
          <a:bodyPr>
            <a:normAutofit/>
          </a:bodyPr>
          <a:lstStyle/>
          <a:p>
            <a:pPr marL="0" indent="0">
              <a:buNone/>
            </a:pPr>
            <a:r>
              <a:rPr lang="en-US" sz="2200">
                <a:solidFill>
                  <a:schemeClr val="bg1"/>
                </a:solidFill>
                <a:highlight>
                  <a:srgbClr val="000000"/>
                </a:highlight>
                <a:latin typeface="Consolas" panose="020B0609020204030204" pitchFamily="49" charset="0"/>
              </a:rPr>
              <a:t>separate(data, col, into = c(“col.name1”,”col.name2”), </a:t>
            </a:r>
            <a:r>
              <a:rPr lang="en-US" sz="2200" err="1">
                <a:solidFill>
                  <a:schemeClr val="bg1"/>
                </a:solidFill>
                <a:highlight>
                  <a:srgbClr val="000000"/>
                </a:highlight>
                <a:latin typeface="Consolas" panose="020B0609020204030204" pitchFamily="49" charset="0"/>
              </a:rPr>
              <a:t>sep</a:t>
            </a:r>
            <a:r>
              <a:rPr lang="en-US" sz="2200">
                <a:solidFill>
                  <a:schemeClr val="bg1"/>
                </a:solidFill>
                <a:highlight>
                  <a:srgbClr val="000000"/>
                </a:highlight>
                <a:latin typeface="Consolas" panose="020B0609020204030204" pitchFamily="49" charset="0"/>
              </a:rPr>
              <a:t> = “_”)</a:t>
            </a:r>
          </a:p>
        </p:txBody>
      </p:sp>
      <p:sp>
        <p:nvSpPr>
          <p:cNvPr id="5" name="Content Placeholder 2">
            <a:extLst>
              <a:ext uri="{FF2B5EF4-FFF2-40B4-BE49-F238E27FC236}">
                <a16:creationId xmlns:a16="http://schemas.microsoft.com/office/drawing/2014/main" id="{43FD7C35-67DC-A0D7-0A92-3CEB13BEE1C2}"/>
              </a:ext>
            </a:extLst>
          </p:cNvPr>
          <p:cNvSpPr txBox="1">
            <a:spLocks/>
          </p:cNvSpPr>
          <p:nvPr/>
        </p:nvSpPr>
        <p:spPr>
          <a:xfrm>
            <a:off x="339959" y="3704627"/>
            <a:ext cx="2630070" cy="242153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Source Sans Pro"/>
                <a:ea typeface="+mn-ea"/>
                <a:cs typeface="Source Sans Pro"/>
              </a:defRPr>
            </a:lvl1pPr>
            <a:lvl2pPr marL="742950" indent="-285750" algn="l" defTabSz="457200" rtl="0" eaLnBrk="1" latinLnBrk="0" hangingPunct="1">
              <a:spcBef>
                <a:spcPct val="20000"/>
              </a:spcBef>
              <a:buFont typeface="Arial"/>
              <a:buChar char="–"/>
              <a:defRPr sz="2400" kern="1200">
                <a:solidFill>
                  <a:schemeClr val="tx1"/>
                </a:solidFill>
                <a:latin typeface="Source Sans Pro"/>
                <a:ea typeface="+mn-ea"/>
                <a:cs typeface="Source Sans Pro"/>
              </a:defRPr>
            </a:lvl2pPr>
            <a:lvl3pPr marL="1143000" indent="-228600" algn="l" defTabSz="457200" rtl="0" eaLnBrk="1" latinLnBrk="0" hangingPunct="1">
              <a:spcBef>
                <a:spcPct val="20000"/>
              </a:spcBef>
              <a:buFont typeface="Arial"/>
              <a:buChar char="•"/>
              <a:defRPr sz="2000" kern="1200">
                <a:solidFill>
                  <a:schemeClr val="tx1"/>
                </a:solidFill>
                <a:latin typeface="Source Sans Pro"/>
                <a:ea typeface="+mn-ea"/>
                <a:cs typeface="Source Sans Pro"/>
              </a:defRPr>
            </a:lvl3pPr>
            <a:lvl4pPr marL="1600200" indent="-228600" algn="l" defTabSz="457200" rtl="0" eaLnBrk="1" latinLnBrk="0" hangingPunct="1">
              <a:spcBef>
                <a:spcPct val="20000"/>
              </a:spcBef>
              <a:buFont typeface="Arial"/>
              <a:buChar char="–"/>
              <a:defRPr sz="1800" kern="1200">
                <a:solidFill>
                  <a:schemeClr val="tx1"/>
                </a:solidFill>
                <a:latin typeface="Source Sans Pro"/>
                <a:ea typeface="+mn-ea"/>
                <a:cs typeface="Source Sans Pro"/>
              </a:defRPr>
            </a:lvl4pPr>
            <a:lvl5pPr marL="2057400" indent="-228600" algn="l" defTabSz="457200" rtl="0" eaLnBrk="1" latinLnBrk="0" hangingPunct="1">
              <a:spcBef>
                <a:spcPct val="20000"/>
              </a:spcBef>
              <a:buFont typeface="Arial"/>
              <a:buChar char="»"/>
              <a:defRPr sz="1800" kern="1200">
                <a:solidFill>
                  <a:schemeClr val="tx1"/>
                </a:solidFill>
                <a:latin typeface="Source Sans Pro"/>
                <a:ea typeface="+mn-ea"/>
                <a:cs typeface="Source Sans Pro"/>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en-US"/>
              <a:t>Combines several columns into one new column</a:t>
            </a:r>
          </a:p>
        </p:txBody>
      </p:sp>
      <p:sp>
        <p:nvSpPr>
          <p:cNvPr id="6" name="Content Placeholder 3">
            <a:extLst>
              <a:ext uri="{FF2B5EF4-FFF2-40B4-BE49-F238E27FC236}">
                <a16:creationId xmlns:a16="http://schemas.microsoft.com/office/drawing/2014/main" id="{C782A642-8883-B22B-8F7F-68EA5473E5B7}"/>
              </a:ext>
            </a:extLst>
          </p:cNvPr>
          <p:cNvSpPr txBox="1">
            <a:spLocks/>
          </p:cNvSpPr>
          <p:nvPr/>
        </p:nvSpPr>
        <p:spPr>
          <a:xfrm>
            <a:off x="3295207" y="3704627"/>
            <a:ext cx="2553586" cy="242153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Source Sans Pro"/>
                <a:ea typeface="+mn-ea"/>
                <a:cs typeface="Source Sans Pro"/>
              </a:defRPr>
            </a:lvl1pPr>
            <a:lvl2pPr marL="742950" indent="-285750" algn="l" defTabSz="457200" rtl="0" eaLnBrk="1" latinLnBrk="0" hangingPunct="1">
              <a:spcBef>
                <a:spcPct val="20000"/>
              </a:spcBef>
              <a:buFont typeface="Arial"/>
              <a:buChar char="–"/>
              <a:defRPr sz="2400" kern="1200">
                <a:solidFill>
                  <a:schemeClr val="tx1"/>
                </a:solidFill>
                <a:latin typeface="Source Sans Pro"/>
                <a:ea typeface="+mn-ea"/>
                <a:cs typeface="Source Sans Pro"/>
              </a:defRPr>
            </a:lvl2pPr>
            <a:lvl3pPr marL="1143000" indent="-228600" algn="l" defTabSz="457200" rtl="0" eaLnBrk="1" latinLnBrk="0" hangingPunct="1">
              <a:spcBef>
                <a:spcPct val="20000"/>
              </a:spcBef>
              <a:buFont typeface="Arial"/>
              <a:buChar char="•"/>
              <a:defRPr sz="2000" kern="1200">
                <a:solidFill>
                  <a:schemeClr val="tx1"/>
                </a:solidFill>
                <a:latin typeface="Source Sans Pro"/>
                <a:ea typeface="+mn-ea"/>
                <a:cs typeface="Source Sans Pro"/>
              </a:defRPr>
            </a:lvl3pPr>
            <a:lvl4pPr marL="1600200" indent="-228600" algn="l" defTabSz="457200" rtl="0" eaLnBrk="1" latinLnBrk="0" hangingPunct="1">
              <a:spcBef>
                <a:spcPct val="20000"/>
              </a:spcBef>
              <a:buFont typeface="Arial"/>
              <a:buChar char="–"/>
              <a:defRPr sz="1800" kern="1200">
                <a:solidFill>
                  <a:schemeClr val="tx1"/>
                </a:solidFill>
                <a:latin typeface="Source Sans Pro"/>
                <a:ea typeface="+mn-ea"/>
                <a:cs typeface="Source Sans Pro"/>
              </a:defRPr>
            </a:lvl4pPr>
            <a:lvl5pPr marL="2057400" indent="-228600" algn="l" defTabSz="457200" rtl="0" eaLnBrk="1" latinLnBrk="0" hangingPunct="1">
              <a:spcBef>
                <a:spcPct val="20000"/>
              </a:spcBef>
              <a:buFont typeface="Arial"/>
              <a:buChar char="»"/>
              <a:defRPr sz="1800" kern="1200">
                <a:solidFill>
                  <a:schemeClr val="tx1"/>
                </a:solidFill>
                <a:latin typeface="Source Sans Pro"/>
                <a:ea typeface="+mn-ea"/>
                <a:cs typeface="Source Sans Pro"/>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en-US"/>
              <a:t>Separates each cell in a column into several columns</a:t>
            </a:r>
          </a:p>
        </p:txBody>
      </p:sp>
      <p:sp>
        <p:nvSpPr>
          <p:cNvPr id="7" name="Content Placeholder 3">
            <a:extLst>
              <a:ext uri="{FF2B5EF4-FFF2-40B4-BE49-F238E27FC236}">
                <a16:creationId xmlns:a16="http://schemas.microsoft.com/office/drawing/2014/main" id="{AFF67638-6A47-050B-93F3-0545A4B37BCE}"/>
              </a:ext>
            </a:extLst>
          </p:cNvPr>
          <p:cNvSpPr txBox="1">
            <a:spLocks/>
          </p:cNvSpPr>
          <p:nvPr/>
        </p:nvSpPr>
        <p:spPr>
          <a:xfrm>
            <a:off x="6250455" y="1600201"/>
            <a:ext cx="2553586" cy="1143000"/>
          </a:xfrm>
          <a:prstGeom prst="rect">
            <a:avLst/>
          </a:prstGeom>
          <a:solidFill>
            <a:schemeClr val="tx1"/>
          </a:solidFill>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Source Sans Pro"/>
                <a:ea typeface="+mn-ea"/>
                <a:cs typeface="Source Sans Pro"/>
              </a:defRPr>
            </a:lvl1pPr>
            <a:lvl2pPr marL="742950" indent="-285750" algn="l" defTabSz="457200" rtl="0" eaLnBrk="1" latinLnBrk="0" hangingPunct="1">
              <a:spcBef>
                <a:spcPct val="20000"/>
              </a:spcBef>
              <a:buFont typeface="Arial"/>
              <a:buChar char="–"/>
              <a:defRPr sz="2400" kern="1200">
                <a:solidFill>
                  <a:schemeClr val="tx1"/>
                </a:solidFill>
                <a:latin typeface="Source Sans Pro"/>
                <a:ea typeface="+mn-ea"/>
                <a:cs typeface="Source Sans Pro"/>
              </a:defRPr>
            </a:lvl2pPr>
            <a:lvl3pPr marL="1143000" indent="-228600" algn="l" defTabSz="457200" rtl="0" eaLnBrk="1" latinLnBrk="0" hangingPunct="1">
              <a:spcBef>
                <a:spcPct val="20000"/>
              </a:spcBef>
              <a:buFont typeface="Arial"/>
              <a:buChar char="•"/>
              <a:defRPr sz="2000" kern="1200">
                <a:solidFill>
                  <a:schemeClr val="tx1"/>
                </a:solidFill>
                <a:latin typeface="Source Sans Pro"/>
                <a:ea typeface="+mn-ea"/>
                <a:cs typeface="Source Sans Pro"/>
              </a:defRPr>
            </a:lvl3pPr>
            <a:lvl4pPr marL="1600200" indent="-228600" algn="l" defTabSz="457200" rtl="0" eaLnBrk="1" latinLnBrk="0" hangingPunct="1">
              <a:spcBef>
                <a:spcPct val="20000"/>
              </a:spcBef>
              <a:buFont typeface="Arial"/>
              <a:buChar char="–"/>
              <a:defRPr sz="1800" kern="1200">
                <a:solidFill>
                  <a:schemeClr val="tx1"/>
                </a:solidFill>
                <a:latin typeface="Source Sans Pro"/>
                <a:ea typeface="+mn-ea"/>
                <a:cs typeface="Source Sans Pro"/>
              </a:defRPr>
            </a:lvl4pPr>
            <a:lvl5pPr marL="2057400" indent="-228600" algn="l" defTabSz="457200" rtl="0" eaLnBrk="1" latinLnBrk="0" hangingPunct="1">
              <a:spcBef>
                <a:spcPct val="20000"/>
              </a:spcBef>
              <a:buFont typeface="Arial"/>
              <a:buChar char="»"/>
              <a:defRPr sz="1800" kern="1200">
                <a:solidFill>
                  <a:schemeClr val="tx1"/>
                </a:solidFill>
                <a:latin typeface="Source Sans Pro"/>
                <a:ea typeface="+mn-ea"/>
                <a:cs typeface="Source Sans Pro"/>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Font typeface="Arial"/>
              <a:buNone/>
            </a:pPr>
            <a:r>
              <a:rPr lang="en-US" sz="2200">
                <a:solidFill>
                  <a:schemeClr val="bg1"/>
                </a:solidFill>
                <a:highlight>
                  <a:srgbClr val="000000"/>
                </a:highlight>
                <a:latin typeface="Consolas" panose="020B0609020204030204" pitchFamily="49" charset="0"/>
              </a:rPr>
              <a:t>gather(data, key =, value =, x, y, z)</a:t>
            </a:r>
          </a:p>
        </p:txBody>
      </p:sp>
      <p:sp>
        <p:nvSpPr>
          <p:cNvPr id="8" name="Content Placeholder 3">
            <a:extLst>
              <a:ext uri="{FF2B5EF4-FFF2-40B4-BE49-F238E27FC236}">
                <a16:creationId xmlns:a16="http://schemas.microsoft.com/office/drawing/2014/main" id="{95FFBD05-FB9D-CD92-E1C7-816CC99933F7}"/>
              </a:ext>
            </a:extLst>
          </p:cNvPr>
          <p:cNvSpPr txBox="1">
            <a:spLocks/>
          </p:cNvSpPr>
          <p:nvPr/>
        </p:nvSpPr>
        <p:spPr>
          <a:xfrm>
            <a:off x="6250455" y="3704627"/>
            <a:ext cx="2553586" cy="242153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Source Sans Pro"/>
                <a:ea typeface="+mn-ea"/>
                <a:cs typeface="Source Sans Pro"/>
              </a:defRPr>
            </a:lvl1pPr>
            <a:lvl2pPr marL="742950" indent="-285750" algn="l" defTabSz="457200" rtl="0" eaLnBrk="1" latinLnBrk="0" hangingPunct="1">
              <a:spcBef>
                <a:spcPct val="20000"/>
              </a:spcBef>
              <a:buFont typeface="Arial"/>
              <a:buChar char="–"/>
              <a:defRPr sz="2400" kern="1200">
                <a:solidFill>
                  <a:schemeClr val="tx1"/>
                </a:solidFill>
                <a:latin typeface="Source Sans Pro"/>
                <a:ea typeface="+mn-ea"/>
                <a:cs typeface="Source Sans Pro"/>
              </a:defRPr>
            </a:lvl2pPr>
            <a:lvl3pPr marL="1143000" indent="-228600" algn="l" defTabSz="457200" rtl="0" eaLnBrk="1" latinLnBrk="0" hangingPunct="1">
              <a:spcBef>
                <a:spcPct val="20000"/>
              </a:spcBef>
              <a:buFont typeface="Arial"/>
              <a:buChar char="•"/>
              <a:defRPr sz="2000" kern="1200">
                <a:solidFill>
                  <a:schemeClr val="tx1"/>
                </a:solidFill>
                <a:latin typeface="Source Sans Pro"/>
                <a:ea typeface="+mn-ea"/>
                <a:cs typeface="Source Sans Pro"/>
              </a:defRPr>
            </a:lvl3pPr>
            <a:lvl4pPr marL="1600200" indent="-228600" algn="l" defTabSz="457200" rtl="0" eaLnBrk="1" latinLnBrk="0" hangingPunct="1">
              <a:spcBef>
                <a:spcPct val="20000"/>
              </a:spcBef>
              <a:buFont typeface="Arial"/>
              <a:buChar char="–"/>
              <a:defRPr sz="1800" kern="1200">
                <a:solidFill>
                  <a:schemeClr val="tx1"/>
                </a:solidFill>
                <a:latin typeface="Source Sans Pro"/>
                <a:ea typeface="+mn-ea"/>
                <a:cs typeface="Source Sans Pro"/>
              </a:defRPr>
            </a:lvl4pPr>
            <a:lvl5pPr marL="2057400" indent="-228600" algn="l" defTabSz="457200" rtl="0" eaLnBrk="1" latinLnBrk="0" hangingPunct="1">
              <a:spcBef>
                <a:spcPct val="20000"/>
              </a:spcBef>
              <a:buFont typeface="Arial"/>
              <a:buChar char="»"/>
              <a:defRPr sz="1800" kern="1200">
                <a:solidFill>
                  <a:schemeClr val="tx1"/>
                </a:solidFill>
                <a:latin typeface="Source Sans Pro"/>
                <a:ea typeface="+mn-ea"/>
                <a:cs typeface="Source Sans Pro"/>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en-US"/>
              <a:t>Creates key-value pairs for specific columns (</a:t>
            </a:r>
            <a:r>
              <a:rPr lang="en-US" err="1"/>
              <a:t>x,y,z</a:t>
            </a:r>
            <a:r>
              <a:rPr lang="en-US"/>
              <a:t>)</a:t>
            </a:r>
          </a:p>
        </p:txBody>
      </p:sp>
    </p:spTree>
    <p:extLst>
      <p:ext uri="{BB962C8B-B14F-4D97-AF65-F5344CB8AC3E}">
        <p14:creationId xmlns:p14="http://schemas.microsoft.com/office/powerpoint/2010/main" val="1246607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596DB-38DF-4EEE-8F1C-DD4775B8FACE}"/>
              </a:ext>
            </a:extLst>
          </p:cNvPr>
          <p:cNvSpPr>
            <a:spLocks noGrp="1"/>
          </p:cNvSpPr>
          <p:nvPr>
            <p:ph type="title"/>
          </p:nvPr>
        </p:nvSpPr>
        <p:spPr>
          <a:xfrm>
            <a:off x="457200" y="193499"/>
            <a:ext cx="8229600" cy="857250"/>
          </a:xfrm>
        </p:spPr>
        <p:txBody>
          <a:bodyPr>
            <a:normAutofit/>
          </a:bodyPr>
          <a:lstStyle/>
          <a:p>
            <a:pPr algn="just"/>
            <a:r>
              <a:rPr lang="en-US" sz="3600"/>
              <a:t>Learning Objectives:</a:t>
            </a:r>
          </a:p>
        </p:txBody>
      </p:sp>
      <p:sp>
        <p:nvSpPr>
          <p:cNvPr id="3" name="Content Placeholder 2">
            <a:extLst>
              <a:ext uri="{FF2B5EF4-FFF2-40B4-BE49-F238E27FC236}">
                <a16:creationId xmlns:a16="http://schemas.microsoft.com/office/drawing/2014/main" id="{499EB098-1AA2-B5CD-432F-FB7853B10DBF}"/>
              </a:ext>
            </a:extLst>
          </p:cNvPr>
          <p:cNvSpPr>
            <a:spLocks noGrp="1"/>
          </p:cNvSpPr>
          <p:nvPr>
            <p:ph idx="1"/>
          </p:nvPr>
        </p:nvSpPr>
        <p:spPr>
          <a:xfrm>
            <a:off x="373904" y="1600202"/>
            <a:ext cx="8312896" cy="4845022"/>
          </a:xfrm>
        </p:spPr>
        <p:txBody>
          <a:bodyPr>
            <a:normAutofit lnSpcReduction="10000"/>
          </a:bodyPr>
          <a:lstStyle/>
          <a:p>
            <a:r>
              <a:rPr lang="en-US"/>
              <a:t>Understand the purpose and benefits of the </a:t>
            </a:r>
            <a:r>
              <a:rPr lang="en-US" err="1"/>
              <a:t>Tidyverse</a:t>
            </a:r>
            <a:r>
              <a:rPr lang="en-US"/>
              <a:t> package, including its key packages (</a:t>
            </a:r>
            <a:r>
              <a:rPr lang="en-US" b="1" err="1"/>
              <a:t>tidyr</a:t>
            </a:r>
            <a:r>
              <a:rPr lang="en-US"/>
              <a:t> and </a:t>
            </a:r>
            <a:r>
              <a:rPr lang="en-US" b="1" err="1"/>
              <a:t>dplyr</a:t>
            </a:r>
            <a:r>
              <a:rPr lang="en-US"/>
              <a:t>).</a:t>
            </a:r>
          </a:p>
          <a:p>
            <a:endParaRPr lang="en-US"/>
          </a:p>
          <a:p>
            <a:r>
              <a:rPr lang="en-US"/>
              <a:t>Apply </a:t>
            </a:r>
            <a:r>
              <a:rPr lang="en-US" b="1" err="1"/>
              <a:t>tidyr</a:t>
            </a:r>
            <a:r>
              <a:rPr lang="en-US"/>
              <a:t> functions to import and clean data, including handling missing values, reshaping data, and separating/combining columns.</a:t>
            </a:r>
          </a:p>
          <a:p>
            <a:endParaRPr lang="en-US"/>
          </a:p>
          <a:p>
            <a:r>
              <a:rPr lang="en-US"/>
              <a:t>Analyze data using </a:t>
            </a:r>
            <a:r>
              <a:rPr lang="en-US" b="1" err="1"/>
              <a:t>dplyr</a:t>
            </a:r>
            <a:r>
              <a:rPr lang="en-US"/>
              <a:t> functions, including filtering, selecting, grouping, summarizing, and arranging data.</a:t>
            </a:r>
          </a:p>
          <a:p>
            <a:endParaRPr lang="en-US"/>
          </a:p>
          <a:p>
            <a:r>
              <a:rPr lang="en-US"/>
              <a:t>Evaluate the effectiveness of data manipulation techniques and make informed decisions about data cleaning and transformation.</a:t>
            </a:r>
          </a:p>
        </p:txBody>
      </p:sp>
    </p:spTree>
    <p:extLst>
      <p:ext uri="{BB962C8B-B14F-4D97-AF65-F5344CB8AC3E}">
        <p14:creationId xmlns:p14="http://schemas.microsoft.com/office/powerpoint/2010/main" val="5071258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E597A7-1449-E70A-1BF0-5815560FC005}"/>
              </a:ext>
            </a:extLst>
          </p:cNvPr>
          <p:cNvSpPr>
            <a:spLocks noGrp="1"/>
          </p:cNvSpPr>
          <p:nvPr>
            <p:ph type="title"/>
          </p:nvPr>
        </p:nvSpPr>
        <p:spPr>
          <a:xfrm>
            <a:off x="457200" y="60407"/>
            <a:ext cx="8229600" cy="1143000"/>
          </a:xfrm>
        </p:spPr>
        <p:txBody>
          <a:bodyPr/>
          <a:lstStyle/>
          <a:p>
            <a:r>
              <a:rPr lang="en-US" dirty="0"/>
              <a:t>Challenge</a:t>
            </a:r>
          </a:p>
        </p:txBody>
      </p:sp>
      <p:sp>
        <p:nvSpPr>
          <p:cNvPr id="6" name="Content Placeholder 5">
            <a:extLst>
              <a:ext uri="{FF2B5EF4-FFF2-40B4-BE49-F238E27FC236}">
                <a16:creationId xmlns:a16="http://schemas.microsoft.com/office/drawing/2014/main" id="{CA7E9285-9ADF-EEC2-3D2B-43C03B6C8645}"/>
              </a:ext>
            </a:extLst>
          </p:cNvPr>
          <p:cNvSpPr>
            <a:spLocks noGrp="1"/>
          </p:cNvSpPr>
          <p:nvPr>
            <p:ph idx="1"/>
          </p:nvPr>
        </p:nvSpPr>
        <p:spPr>
          <a:xfrm>
            <a:off x="0" y="1285385"/>
            <a:ext cx="9144000" cy="5572615"/>
          </a:xfrm>
          <a:solidFill>
            <a:schemeClr val="tx1"/>
          </a:solidFill>
        </p:spPr>
        <p:txBody>
          <a:bodyPr>
            <a:normAutofit/>
          </a:bodyPr>
          <a:lstStyle/>
          <a:p>
            <a:pPr marL="0" indent="0">
              <a:buNone/>
            </a:pPr>
            <a:endParaRPr lang="en-US" sz="1600" dirty="0">
              <a:solidFill>
                <a:srgbClr val="00B0F0"/>
              </a:solidFill>
              <a:highlight>
                <a:srgbClr val="000000"/>
              </a:highlight>
              <a:latin typeface="Consolas" panose="020B0609020204030204" pitchFamily="49" charset="0"/>
            </a:endParaRPr>
          </a:p>
          <a:p>
            <a:pPr marL="0" indent="0">
              <a:buNone/>
            </a:pPr>
            <a:r>
              <a:rPr lang="en-US" sz="1600" dirty="0">
                <a:solidFill>
                  <a:srgbClr val="00B0F0"/>
                </a:solidFill>
                <a:highlight>
                  <a:srgbClr val="000000"/>
                </a:highlight>
                <a:latin typeface="Consolas" panose="020B0609020204030204" pitchFamily="49" charset="0"/>
              </a:rPr>
              <a:t># Unite the mean Length and Width columns into a new column named </a:t>
            </a:r>
            <a:r>
              <a:rPr lang="en-US" sz="1600" dirty="0" err="1">
                <a:solidFill>
                  <a:srgbClr val="00B0F0"/>
                </a:solidFill>
                <a:highlight>
                  <a:srgbClr val="000000"/>
                </a:highlight>
                <a:latin typeface="Consolas" panose="020B0609020204030204" pitchFamily="49" charset="0"/>
              </a:rPr>
              <a:t>Length_Width</a:t>
            </a:r>
            <a:endParaRPr lang="en-US" sz="1600" dirty="0">
              <a:solidFill>
                <a:srgbClr val="00B0F0"/>
              </a:solidFill>
              <a:highlight>
                <a:srgbClr val="000000"/>
              </a:highlight>
              <a:latin typeface="Consolas" panose="020B0609020204030204" pitchFamily="49" charset="0"/>
            </a:endParaRPr>
          </a:p>
          <a:p>
            <a:pPr marL="0" indent="0">
              <a:buNone/>
            </a:pPr>
            <a:r>
              <a:rPr lang="en-US" sz="1600" dirty="0" err="1">
                <a:solidFill>
                  <a:schemeClr val="bg1"/>
                </a:solidFill>
                <a:latin typeface="Consolas" panose="020B0609020204030204" pitchFamily="49" charset="0"/>
              </a:rPr>
              <a:t>iris_unite</a:t>
            </a:r>
            <a:r>
              <a:rPr lang="en-US" sz="1600" dirty="0">
                <a:solidFill>
                  <a:schemeClr val="bg1"/>
                </a:solidFill>
                <a:latin typeface="Consolas" panose="020B0609020204030204" pitchFamily="49" charset="0"/>
              </a:rPr>
              <a:t> &lt;- </a:t>
            </a:r>
            <a:r>
              <a:rPr lang="en-US" sz="1600" dirty="0" err="1">
                <a:solidFill>
                  <a:schemeClr val="bg1"/>
                </a:solidFill>
                <a:latin typeface="Consolas" panose="020B0609020204030204" pitchFamily="49" charset="0"/>
              </a:rPr>
              <a:t>iris_wide</a:t>
            </a:r>
            <a:r>
              <a:rPr lang="en-US" sz="1600" dirty="0">
                <a:solidFill>
                  <a:schemeClr val="bg1"/>
                </a:solidFill>
                <a:latin typeface="Consolas" panose="020B0609020204030204" pitchFamily="49" charset="0"/>
              </a:rPr>
              <a:t> %&gt;% </a:t>
            </a:r>
          </a:p>
          <a:p>
            <a:pPr marL="0" indent="0">
              <a:buNone/>
            </a:pPr>
            <a:r>
              <a:rPr lang="en-US" sz="1600" dirty="0">
                <a:solidFill>
                  <a:schemeClr val="bg1"/>
                </a:solidFill>
                <a:latin typeface="Consolas" panose="020B0609020204030204" pitchFamily="49" charset="0"/>
              </a:rPr>
              <a:t>      unite(col = "</a:t>
            </a:r>
            <a:r>
              <a:rPr lang="en-US" sz="1600" dirty="0" err="1">
                <a:solidFill>
                  <a:schemeClr val="bg1"/>
                </a:solidFill>
                <a:latin typeface="Consolas" panose="020B0609020204030204" pitchFamily="49" charset="0"/>
              </a:rPr>
              <a:t>Length_Width</a:t>
            </a: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Sepal.Length</a:t>
            </a: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Sepal.Width</a:t>
            </a:r>
            <a:r>
              <a:rPr lang="en-US" sz="1600" dirty="0">
                <a:solidFill>
                  <a:schemeClr val="bg1"/>
                </a:solidFill>
                <a:latin typeface="Consolas" panose="020B0609020204030204" pitchFamily="49" charset="0"/>
              </a:rPr>
              <a:t>, </a:t>
            </a:r>
          </a:p>
          <a:p>
            <a:pPr marL="0" indent="0">
              <a:buNone/>
            </a:pP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sep</a:t>
            </a:r>
            <a:r>
              <a:rPr lang="en-US" sz="1600" dirty="0">
                <a:solidFill>
                  <a:schemeClr val="bg1"/>
                </a:solidFill>
                <a:latin typeface="Consolas" panose="020B0609020204030204" pitchFamily="49" charset="0"/>
              </a:rPr>
              <a:t> = "_")</a:t>
            </a:r>
            <a:endParaRPr lang="en-US" sz="1600" dirty="0">
              <a:solidFill>
                <a:schemeClr val="bg1"/>
              </a:solidFill>
              <a:highlight>
                <a:srgbClr val="000000"/>
              </a:highlight>
              <a:latin typeface="Consolas" panose="020B0609020204030204" pitchFamily="49" charset="0"/>
            </a:endParaRPr>
          </a:p>
          <a:p>
            <a:pPr marL="0" indent="0">
              <a:buNone/>
            </a:pPr>
            <a:endParaRPr lang="en-US" sz="1600" dirty="0">
              <a:solidFill>
                <a:srgbClr val="FF0000"/>
              </a:solidFill>
              <a:highlight>
                <a:srgbClr val="000000"/>
              </a:highlight>
              <a:latin typeface="Consolas" panose="020B0609020204030204" pitchFamily="49" charset="0"/>
            </a:endParaRPr>
          </a:p>
          <a:p>
            <a:pPr marL="0" indent="0">
              <a:buNone/>
            </a:pPr>
            <a:r>
              <a:rPr lang="en-US" sz="1600" dirty="0">
                <a:solidFill>
                  <a:srgbClr val="00B0F0"/>
                </a:solidFill>
                <a:highlight>
                  <a:srgbClr val="000000"/>
                </a:highlight>
                <a:latin typeface="Consolas" panose="020B0609020204030204" pitchFamily="49" charset="0"/>
              </a:rPr>
              <a:t># Separate the Variable column back into the Feature and Measurement column:</a:t>
            </a:r>
          </a:p>
          <a:p>
            <a:pPr marL="0" indent="0">
              <a:buNone/>
            </a:pPr>
            <a:r>
              <a:rPr lang="en-US" sz="1600" dirty="0" err="1">
                <a:solidFill>
                  <a:schemeClr val="bg1"/>
                </a:solidFill>
                <a:highlight>
                  <a:srgbClr val="000000"/>
                </a:highlight>
                <a:latin typeface="Consolas" panose="020B0609020204030204" pitchFamily="49" charset="0"/>
              </a:rPr>
              <a:t>iris_sep</a:t>
            </a:r>
            <a:r>
              <a:rPr lang="en-US" sz="1600" dirty="0">
                <a:solidFill>
                  <a:schemeClr val="bg1"/>
                </a:solidFill>
                <a:highlight>
                  <a:srgbClr val="000000"/>
                </a:highlight>
                <a:latin typeface="Consolas" panose="020B0609020204030204" pitchFamily="49" charset="0"/>
              </a:rPr>
              <a:t> &lt;- </a:t>
            </a:r>
            <a:r>
              <a:rPr lang="en-US" sz="1600" dirty="0" err="1">
                <a:solidFill>
                  <a:schemeClr val="bg1"/>
                </a:solidFill>
                <a:highlight>
                  <a:srgbClr val="000000"/>
                </a:highlight>
                <a:latin typeface="Consolas" panose="020B0609020204030204" pitchFamily="49" charset="0"/>
              </a:rPr>
              <a:t>iris_long</a:t>
            </a:r>
            <a:r>
              <a:rPr lang="en-US" sz="1600" dirty="0">
                <a:solidFill>
                  <a:schemeClr val="bg1"/>
                </a:solidFill>
                <a:highlight>
                  <a:srgbClr val="000000"/>
                </a:highlight>
                <a:latin typeface="Consolas" panose="020B0609020204030204" pitchFamily="49" charset="0"/>
              </a:rPr>
              <a:t> %&gt;%</a:t>
            </a:r>
          </a:p>
          <a:p>
            <a:pPr marL="0" indent="0">
              <a:buNone/>
            </a:pPr>
            <a:r>
              <a:rPr lang="en-US" sz="1600" dirty="0">
                <a:solidFill>
                  <a:schemeClr val="bg1"/>
                </a:solidFill>
                <a:highlight>
                  <a:srgbClr val="000000"/>
                </a:highlight>
                <a:latin typeface="Consolas" panose="020B0609020204030204" pitchFamily="49" charset="0"/>
              </a:rPr>
              <a:t>	separate(col = Variable,</a:t>
            </a:r>
            <a:br>
              <a:rPr lang="en-US" sz="1600" dirty="0">
                <a:solidFill>
                  <a:schemeClr val="bg1"/>
                </a:solidFill>
                <a:highlight>
                  <a:srgbClr val="000000"/>
                </a:highlight>
                <a:latin typeface="Consolas" panose="020B0609020204030204" pitchFamily="49" charset="0"/>
              </a:rPr>
            </a:br>
            <a:r>
              <a:rPr lang="en-US" sz="1600" dirty="0">
                <a:solidFill>
                  <a:schemeClr val="bg1"/>
                </a:solidFill>
                <a:highlight>
                  <a:srgbClr val="000000"/>
                </a:highlight>
                <a:latin typeface="Consolas" panose="020B0609020204030204" pitchFamily="49" charset="0"/>
              </a:rPr>
              <a:t>		into = c("Feature", "Measurement"),</a:t>
            </a:r>
            <a:br>
              <a:rPr lang="en-US" sz="1600" dirty="0">
                <a:solidFill>
                  <a:schemeClr val="bg1"/>
                </a:solidFill>
                <a:highlight>
                  <a:srgbClr val="000000"/>
                </a:highlight>
                <a:latin typeface="Consolas" panose="020B0609020204030204" pitchFamily="49" charset="0"/>
              </a:rPr>
            </a:b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sep</a:t>
            </a:r>
            <a:r>
              <a:rPr lang="en-US" sz="1600" dirty="0">
                <a:solidFill>
                  <a:schemeClr val="bg1"/>
                </a:solidFill>
                <a:highlight>
                  <a:srgbClr val="000000"/>
                </a:highlight>
                <a:latin typeface="Consolas" panose="020B0609020204030204" pitchFamily="49" charset="0"/>
              </a:rPr>
              <a:t> = "\\.")</a:t>
            </a:r>
          </a:p>
          <a:p>
            <a:pPr marL="0" indent="0">
              <a:buNone/>
            </a:pPr>
            <a:endParaRPr lang="en-US" sz="1600" dirty="0">
              <a:solidFill>
                <a:schemeClr val="bg1"/>
              </a:solidFill>
              <a:highlight>
                <a:srgbClr val="000000"/>
              </a:highlight>
              <a:latin typeface="Consolas" panose="020B0609020204030204" pitchFamily="49" charset="0"/>
            </a:endParaRPr>
          </a:p>
          <a:p>
            <a:pPr marL="0" indent="0">
              <a:buNone/>
            </a:pPr>
            <a:r>
              <a:rPr lang="en-US" sz="1600" dirty="0">
                <a:solidFill>
                  <a:srgbClr val="00B0F0"/>
                </a:solidFill>
                <a:highlight>
                  <a:srgbClr val="000000"/>
                </a:highlight>
                <a:latin typeface="Consolas" panose="020B0609020204030204" pitchFamily="49" charset="0"/>
              </a:rPr>
              <a:t># Gather Sepal and Petal measurements into key-value pairs:</a:t>
            </a:r>
          </a:p>
          <a:p>
            <a:pPr marL="0" indent="0">
              <a:buNone/>
            </a:pPr>
            <a:r>
              <a:rPr lang="en-US" sz="1600" dirty="0" err="1">
                <a:solidFill>
                  <a:schemeClr val="bg1"/>
                </a:solidFill>
                <a:latin typeface="Consolas" panose="020B0609020204030204" pitchFamily="49" charset="0"/>
              </a:rPr>
              <a:t>iris_gathered</a:t>
            </a:r>
            <a:r>
              <a:rPr lang="en-US" sz="1600" dirty="0">
                <a:solidFill>
                  <a:schemeClr val="bg1"/>
                </a:solidFill>
                <a:latin typeface="Consolas" panose="020B0609020204030204" pitchFamily="49" charset="0"/>
              </a:rPr>
              <a:t> &lt;- iris %&gt;% </a:t>
            </a:r>
          </a:p>
          <a:p>
            <a:pPr marL="0" indent="0">
              <a:buNone/>
            </a:pPr>
            <a:r>
              <a:rPr lang="en-US" sz="1600" dirty="0">
                <a:solidFill>
                  <a:schemeClr val="bg1"/>
                </a:solidFill>
                <a:latin typeface="Consolas" panose="020B0609020204030204" pitchFamily="49" charset="0"/>
              </a:rPr>
              <a:t>    gather(key = "Variable",</a:t>
            </a:r>
          </a:p>
          <a:p>
            <a:pPr marL="0" indent="0">
              <a:buNone/>
            </a:pPr>
            <a:r>
              <a:rPr lang="en-US" sz="1600" dirty="0">
                <a:solidFill>
                  <a:schemeClr val="bg1"/>
                </a:solidFill>
                <a:latin typeface="Consolas" panose="020B0609020204030204" pitchFamily="49" charset="0"/>
              </a:rPr>
              <a:t>           value = "Value",</a:t>
            </a:r>
          </a:p>
          <a:p>
            <a:pPr marL="0" indent="0">
              <a:buNone/>
            </a:pP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Sepal.Length</a:t>
            </a: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Sepal.Width</a:t>
            </a: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Petal.Length</a:t>
            </a: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Petal.Width</a:t>
            </a:r>
            <a:r>
              <a:rPr lang="en-US" sz="1600" dirty="0">
                <a:solidFill>
                  <a:schemeClr val="bg1"/>
                </a:solidFill>
                <a:latin typeface="Consolas" panose="020B0609020204030204" pitchFamily="49" charset="0"/>
              </a:rPr>
              <a:t>")</a:t>
            </a:r>
            <a:endParaRPr lang="en-US" sz="1600" dirty="0">
              <a:solidFill>
                <a:schemeClr val="bg1"/>
              </a:solidFill>
              <a:highlight>
                <a:srgbClr val="000000"/>
              </a:highlight>
              <a:latin typeface="Consolas" panose="020B0609020204030204" pitchFamily="49" charset="0"/>
            </a:endParaRPr>
          </a:p>
        </p:txBody>
      </p:sp>
    </p:spTree>
    <p:extLst>
      <p:ext uri="{BB962C8B-B14F-4D97-AF65-F5344CB8AC3E}">
        <p14:creationId xmlns:p14="http://schemas.microsoft.com/office/powerpoint/2010/main" val="1550807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12" end="1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14" end="1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7536D-0252-0CF2-7F65-35093F3FDBD2}"/>
              </a:ext>
            </a:extLst>
          </p:cNvPr>
          <p:cNvSpPr>
            <a:spLocks noGrp="1"/>
          </p:cNvSpPr>
          <p:nvPr>
            <p:ph type="title"/>
          </p:nvPr>
        </p:nvSpPr>
        <p:spPr>
          <a:xfrm>
            <a:off x="457200" y="83252"/>
            <a:ext cx="8229600" cy="1143000"/>
          </a:xfrm>
        </p:spPr>
        <p:txBody>
          <a:bodyPr/>
          <a:lstStyle/>
          <a:p>
            <a:r>
              <a:rPr lang="en-US"/>
              <a:t>Summary</a:t>
            </a:r>
          </a:p>
        </p:txBody>
      </p:sp>
      <p:sp>
        <p:nvSpPr>
          <p:cNvPr id="3" name="Content Placeholder 2">
            <a:extLst>
              <a:ext uri="{FF2B5EF4-FFF2-40B4-BE49-F238E27FC236}">
                <a16:creationId xmlns:a16="http://schemas.microsoft.com/office/drawing/2014/main" id="{340E47F2-2649-FB2C-2B5D-8D22F158EA6C}"/>
              </a:ext>
            </a:extLst>
          </p:cNvPr>
          <p:cNvSpPr>
            <a:spLocks noGrp="1"/>
          </p:cNvSpPr>
          <p:nvPr>
            <p:ph idx="1"/>
          </p:nvPr>
        </p:nvSpPr>
        <p:spPr/>
        <p:txBody>
          <a:bodyPr/>
          <a:lstStyle/>
          <a:p>
            <a:r>
              <a:rPr lang="en-US"/>
              <a:t>Piping (</a:t>
            </a:r>
            <a:r>
              <a:rPr lang="en-US">
                <a:solidFill>
                  <a:schemeClr val="bg1"/>
                </a:solidFill>
                <a:highlight>
                  <a:srgbClr val="000000"/>
                </a:highlight>
                <a:latin typeface="Consolas" panose="020B0609020204030204" pitchFamily="49" charset="0"/>
              </a:rPr>
              <a:t>%&gt;%</a:t>
            </a:r>
            <a:r>
              <a:rPr lang="en-US"/>
              <a:t>)allows for chaining multiple functions in one line of text</a:t>
            </a:r>
          </a:p>
          <a:p>
            <a:pPr lvl="1"/>
            <a:r>
              <a:rPr lang="en-US">
                <a:solidFill>
                  <a:schemeClr val="bg1"/>
                </a:solidFill>
                <a:highlight>
                  <a:srgbClr val="000000"/>
                </a:highlight>
                <a:latin typeface="Consolas" panose="020B0609020204030204" pitchFamily="49" charset="0"/>
              </a:rPr>
              <a:t>%&gt;%</a:t>
            </a:r>
            <a:r>
              <a:rPr lang="en-US"/>
              <a:t> means “and then…”</a:t>
            </a:r>
          </a:p>
          <a:p>
            <a:r>
              <a:rPr lang="en-US"/>
              <a:t>Develop a standardized data table</a:t>
            </a:r>
          </a:p>
          <a:p>
            <a:pPr lvl="1"/>
            <a:r>
              <a:rPr lang="en-US"/>
              <a:t>Organized data reveals more than messy data</a:t>
            </a:r>
          </a:p>
          <a:p>
            <a:pPr lvl="1"/>
            <a:r>
              <a:rPr lang="en-US"/>
              <a:t>Drop missing values from dataset</a:t>
            </a:r>
          </a:p>
          <a:p>
            <a:r>
              <a:rPr lang="en-US" b="1"/>
              <a:t>Remember tidy data is happy data!</a:t>
            </a:r>
          </a:p>
          <a:p>
            <a:endParaRPr lang="en-US"/>
          </a:p>
          <a:p>
            <a:endParaRPr lang="en-US"/>
          </a:p>
        </p:txBody>
      </p:sp>
    </p:spTree>
    <p:extLst>
      <p:ext uri="{BB962C8B-B14F-4D97-AF65-F5344CB8AC3E}">
        <p14:creationId xmlns:p14="http://schemas.microsoft.com/office/powerpoint/2010/main" val="16495916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89DC1-241F-E9AC-6C32-F0FEEE02D6BC}"/>
              </a:ext>
            </a:extLst>
          </p:cNvPr>
          <p:cNvSpPr>
            <a:spLocks noGrp="1"/>
          </p:cNvSpPr>
          <p:nvPr>
            <p:ph type="title"/>
          </p:nvPr>
        </p:nvSpPr>
        <p:spPr>
          <a:xfrm>
            <a:off x="457200" y="81307"/>
            <a:ext cx="8229600" cy="1143000"/>
          </a:xfrm>
        </p:spPr>
        <p:txBody>
          <a:bodyPr/>
          <a:lstStyle/>
          <a:p>
            <a:r>
              <a:rPr lang="en-US"/>
              <a:t>Recap</a:t>
            </a:r>
          </a:p>
        </p:txBody>
      </p:sp>
      <p:sp>
        <p:nvSpPr>
          <p:cNvPr id="3" name="Content Placeholder 2">
            <a:extLst>
              <a:ext uri="{FF2B5EF4-FFF2-40B4-BE49-F238E27FC236}">
                <a16:creationId xmlns:a16="http://schemas.microsoft.com/office/drawing/2014/main" id="{844C7DE1-B1CF-2FD8-7EC4-955CF2428A48}"/>
              </a:ext>
            </a:extLst>
          </p:cNvPr>
          <p:cNvSpPr>
            <a:spLocks noGrp="1"/>
          </p:cNvSpPr>
          <p:nvPr>
            <p:ph idx="1"/>
          </p:nvPr>
        </p:nvSpPr>
        <p:spPr/>
        <p:txBody>
          <a:bodyPr>
            <a:normAutofit/>
          </a:bodyPr>
          <a:lstStyle/>
          <a:p>
            <a:r>
              <a:rPr lang="en-US"/>
              <a:t>What are three criteria that lets you know your data is tidy?</a:t>
            </a:r>
          </a:p>
          <a:p>
            <a:r>
              <a:rPr lang="en-US"/>
              <a:t>If you have numerical data in multiple columns, but want to combine them into one column, which function will you use? </a:t>
            </a:r>
          </a:p>
          <a:p>
            <a:r>
              <a:rPr lang="en-US"/>
              <a:t>If you have text data in one column, but want to split them into multiple columns, which function would you use?</a:t>
            </a:r>
          </a:p>
        </p:txBody>
      </p:sp>
    </p:spTree>
    <p:extLst>
      <p:ext uri="{BB962C8B-B14F-4D97-AF65-F5344CB8AC3E}">
        <p14:creationId xmlns:p14="http://schemas.microsoft.com/office/powerpoint/2010/main" val="3530110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C840C-4621-24F0-9096-D94BB38A3FD0}"/>
              </a:ext>
            </a:extLst>
          </p:cNvPr>
          <p:cNvSpPr>
            <a:spLocks noGrp="1"/>
          </p:cNvSpPr>
          <p:nvPr>
            <p:ph type="ctrTitle"/>
          </p:nvPr>
        </p:nvSpPr>
        <p:spPr>
          <a:xfrm>
            <a:off x="685800" y="1474787"/>
            <a:ext cx="7772400" cy="1470025"/>
          </a:xfrm>
        </p:spPr>
        <p:txBody>
          <a:bodyPr/>
          <a:lstStyle/>
          <a:p>
            <a:r>
              <a:rPr lang="en-US">
                <a:solidFill>
                  <a:schemeClr val="tx1"/>
                </a:solidFill>
              </a:rPr>
              <a:t>Wrangling your Data with </a:t>
            </a:r>
            <a:r>
              <a:rPr lang="en-US" err="1">
                <a:solidFill>
                  <a:schemeClr val="tx1"/>
                </a:solidFill>
              </a:rPr>
              <a:t>dplyr</a:t>
            </a:r>
            <a:endParaRPr lang="en-US" b="1">
              <a:solidFill>
                <a:schemeClr val="tx1"/>
              </a:solidFill>
            </a:endParaRPr>
          </a:p>
        </p:txBody>
      </p:sp>
      <p:sp>
        <p:nvSpPr>
          <p:cNvPr id="5" name="TextBox 4">
            <a:extLst>
              <a:ext uri="{FF2B5EF4-FFF2-40B4-BE49-F238E27FC236}">
                <a16:creationId xmlns:a16="http://schemas.microsoft.com/office/drawing/2014/main" id="{5C8AF588-0579-CBCC-1966-64A762399F65}"/>
              </a:ext>
            </a:extLst>
          </p:cNvPr>
          <p:cNvSpPr txBox="1"/>
          <p:nvPr/>
        </p:nvSpPr>
        <p:spPr>
          <a:xfrm>
            <a:off x="2184400" y="5503227"/>
            <a:ext cx="4572000" cy="400110"/>
          </a:xfrm>
          <a:prstGeom prst="rect">
            <a:avLst/>
          </a:prstGeom>
          <a:noFill/>
        </p:spPr>
        <p:txBody>
          <a:bodyPr wrap="square">
            <a:spAutoFit/>
          </a:bodyPr>
          <a:lstStyle/>
          <a:p>
            <a:pPr algn="ctr"/>
            <a:r>
              <a:rPr lang="en-US" sz="2000" err="1">
                <a:latin typeface="Arial" panose="020B0604020202020204" pitchFamily="34" charset="0"/>
                <a:cs typeface="Arial" panose="020B0604020202020204" pitchFamily="34" charset="0"/>
                <a:hlinkClick r:id="rId3"/>
              </a:rPr>
              <a:t>Github</a:t>
            </a:r>
            <a:r>
              <a:rPr lang="en-US" sz="2000">
                <a:latin typeface="Arial" panose="020B0604020202020204" pitchFamily="34" charset="0"/>
                <a:cs typeface="Arial" panose="020B0604020202020204" pitchFamily="34" charset="0"/>
                <a:hlinkClick r:id="rId3"/>
              </a:rPr>
              <a:t> </a:t>
            </a:r>
            <a:r>
              <a:rPr lang="en-US" sz="2000" err="1">
                <a:latin typeface="Arial" panose="020B0604020202020204" pitchFamily="34" charset="0"/>
                <a:cs typeface="Arial" panose="020B0604020202020204" pitchFamily="34" charset="0"/>
                <a:hlinkClick r:id="rId3"/>
              </a:rPr>
              <a:t>cheatsheet</a:t>
            </a:r>
            <a:endParaRPr lang="en-US" sz="200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9C720D00-E453-3794-472E-907F019B0968}"/>
              </a:ext>
            </a:extLst>
          </p:cNvPr>
          <p:cNvPicPr>
            <a:picLocks noChangeAspect="1"/>
          </p:cNvPicPr>
          <p:nvPr/>
        </p:nvPicPr>
        <p:blipFill>
          <a:blip r:embed="rId4"/>
          <a:stretch>
            <a:fillRect/>
          </a:stretch>
        </p:blipFill>
        <p:spPr>
          <a:xfrm>
            <a:off x="3429000" y="2744788"/>
            <a:ext cx="2286000" cy="2638425"/>
          </a:xfrm>
          <a:prstGeom prst="rect">
            <a:avLst/>
          </a:prstGeom>
        </p:spPr>
      </p:pic>
    </p:spTree>
    <p:extLst>
      <p:ext uri="{BB962C8B-B14F-4D97-AF65-F5344CB8AC3E}">
        <p14:creationId xmlns:p14="http://schemas.microsoft.com/office/powerpoint/2010/main" val="19448099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8">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4D095C6-664A-0AFC-E954-3F45B7985C27}"/>
              </a:ext>
            </a:extLst>
          </p:cNvPr>
          <p:cNvSpPr>
            <a:spLocks noGrp="1"/>
          </p:cNvSpPr>
          <p:nvPr>
            <p:ph type="title"/>
          </p:nvPr>
        </p:nvSpPr>
        <p:spPr>
          <a:xfrm>
            <a:off x="4719237" y="0"/>
            <a:ext cx="4278458" cy="1163468"/>
          </a:xfrm>
        </p:spPr>
        <p:txBody>
          <a:bodyPr>
            <a:normAutofit fontScale="90000"/>
          </a:bodyPr>
          <a:lstStyle/>
          <a:p>
            <a:r>
              <a:rPr lang="en-US" sz="3200">
                <a:solidFill>
                  <a:schemeClr val="tx1"/>
                </a:solidFill>
              </a:rPr>
              <a:t>The Elephant in the Room: </a:t>
            </a:r>
            <a:r>
              <a:rPr lang="en-US" sz="3200" b="1">
                <a:solidFill>
                  <a:schemeClr val="tx1"/>
                </a:solidFill>
              </a:rPr>
              <a:t>Data Manipulation</a:t>
            </a:r>
          </a:p>
        </p:txBody>
      </p:sp>
      <p:pic>
        <p:nvPicPr>
          <p:cNvPr id="4" name="Picture 3" descr="An elephant with its trunk up&#10;&#10;Description automatically generated with medium confidence">
            <a:extLst>
              <a:ext uri="{FF2B5EF4-FFF2-40B4-BE49-F238E27FC236}">
                <a16:creationId xmlns:a16="http://schemas.microsoft.com/office/drawing/2014/main" id="{B856B270-A189-7156-A639-2250DED0C3B5}"/>
              </a:ext>
            </a:extLst>
          </p:cNvPr>
          <p:cNvPicPr>
            <a:picLocks noChangeAspect="1"/>
          </p:cNvPicPr>
          <p:nvPr/>
        </p:nvPicPr>
        <p:blipFill rotWithShape="1">
          <a:blip r:embed="rId3"/>
          <a:srcRect l="30362" r="24987" b="-1"/>
          <a:stretch/>
        </p:blipFill>
        <p:spPr>
          <a:xfrm>
            <a:off x="20" y="10"/>
            <a:ext cx="4863236"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3" name="Content Placeholder 2">
            <a:extLst>
              <a:ext uri="{FF2B5EF4-FFF2-40B4-BE49-F238E27FC236}">
                <a16:creationId xmlns:a16="http://schemas.microsoft.com/office/drawing/2014/main" id="{74B8EB61-3D7C-2A19-88FE-E929E35526E8}"/>
              </a:ext>
            </a:extLst>
          </p:cNvPr>
          <p:cNvSpPr>
            <a:spLocks noGrp="1"/>
          </p:cNvSpPr>
          <p:nvPr>
            <p:ph idx="1"/>
          </p:nvPr>
        </p:nvSpPr>
        <p:spPr>
          <a:xfrm>
            <a:off x="4809716" y="1984864"/>
            <a:ext cx="4280744" cy="4915991"/>
          </a:xfrm>
        </p:spPr>
        <p:txBody>
          <a:bodyPr>
            <a:normAutofit lnSpcReduction="10000"/>
          </a:bodyPr>
          <a:lstStyle/>
          <a:p>
            <a:r>
              <a:rPr lang="en-US" sz="2000"/>
              <a:t>Refers to the process of altering the structure and/or format of the data in a way that is useful for data analysis</a:t>
            </a:r>
          </a:p>
          <a:p>
            <a:r>
              <a:rPr lang="en-US" sz="2000"/>
              <a:t>Not always imply nefarious or unethical practices</a:t>
            </a:r>
          </a:p>
          <a:p>
            <a:r>
              <a:rPr lang="en-US" sz="2000"/>
              <a:t>Necessary part of data analysis</a:t>
            </a:r>
          </a:p>
          <a:p>
            <a:pPr lvl="1"/>
            <a:r>
              <a:rPr lang="en-US" sz="2000"/>
              <a:t>Improves accuracy and interpretability of data</a:t>
            </a:r>
          </a:p>
          <a:p>
            <a:pPr lvl="1"/>
            <a:r>
              <a:rPr lang="en-US" sz="2000"/>
              <a:t>Allows analyst to focus on important data to draw meaningful relationships</a:t>
            </a:r>
          </a:p>
          <a:p>
            <a:endParaRPr lang="en-US" sz="2000"/>
          </a:p>
          <a:p>
            <a:r>
              <a:rPr lang="en-US" sz="2000"/>
              <a:t>Alternative words: Cleaning, Curating, Preparing, Transformation</a:t>
            </a:r>
          </a:p>
          <a:p>
            <a:endParaRPr lang="en-US" sz="2000"/>
          </a:p>
        </p:txBody>
      </p:sp>
      <p:sp>
        <p:nvSpPr>
          <p:cNvPr id="5" name="Flowchart: Collate 4">
            <a:extLst>
              <a:ext uri="{FF2B5EF4-FFF2-40B4-BE49-F238E27FC236}">
                <a16:creationId xmlns:a16="http://schemas.microsoft.com/office/drawing/2014/main" id="{35774EFC-A74B-8FE2-7B3A-BA8DF766D0C4}"/>
              </a:ext>
            </a:extLst>
          </p:cNvPr>
          <p:cNvSpPr/>
          <p:nvPr/>
        </p:nvSpPr>
        <p:spPr>
          <a:xfrm rot="5400000">
            <a:off x="6619579" y="701031"/>
            <a:ext cx="621792" cy="1243584"/>
          </a:xfrm>
          <a:prstGeom prst="flowChartCollat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6" name="Oval 5">
            <a:extLst>
              <a:ext uri="{FF2B5EF4-FFF2-40B4-BE49-F238E27FC236}">
                <a16:creationId xmlns:a16="http://schemas.microsoft.com/office/drawing/2014/main" id="{E953F332-2C63-BB70-E537-5EB9861EA992}"/>
              </a:ext>
            </a:extLst>
          </p:cNvPr>
          <p:cNvSpPr/>
          <p:nvPr/>
        </p:nvSpPr>
        <p:spPr>
          <a:xfrm>
            <a:off x="6813975" y="1206323"/>
            <a:ext cx="233000" cy="2330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7414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B9F1F-E6DD-222B-2D5A-5C28BC94DF29}"/>
              </a:ext>
            </a:extLst>
          </p:cNvPr>
          <p:cNvSpPr>
            <a:spLocks noGrp="1"/>
          </p:cNvSpPr>
          <p:nvPr>
            <p:ph type="title"/>
          </p:nvPr>
        </p:nvSpPr>
        <p:spPr>
          <a:xfrm>
            <a:off x="457200" y="91758"/>
            <a:ext cx="8229600" cy="1143000"/>
          </a:xfrm>
        </p:spPr>
        <p:txBody>
          <a:bodyPr>
            <a:normAutofit/>
          </a:bodyPr>
          <a:lstStyle/>
          <a:p>
            <a:r>
              <a:rPr lang="en-US" sz="4800" err="1"/>
              <a:t>Subsetting</a:t>
            </a:r>
            <a:r>
              <a:rPr lang="en-US" sz="4800"/>
              <a:t> Columns</a:t>
            </a:r>
          </a:p>
        </p:txBody>
      </p:sp>
      <p:sp>
        <p:nvSpPr>
          <p:cNvPr id="3" name="Content Placeholder 2">
            <a:extLst>
              <a:ext uri="{FF2B5EF4-FFF2-40B4-BE49-F238E27FC236}">
                <a16:creationId xmlns:a16="http://schemas.microsoft.com/office/drawing/2014/main" id="{A120023E-C187-8CF8-9248-172F0D6FBC5C}"/>
              </a:ext>
            </a:extLst>
          </p:cNvPr>
          <p:cNvSpPr>
            <a:spLocks noGrp="1"/>
          </p:cNvSpPr>
          <p:nvPr>
            <p:ph idx="1"/>
          </p:nvPr>
        </p:nvSpPr>
        <p:spPr/>
        <p:txBody>
          <a:bodyPr/>
          <a:lstStyle/>
          <a:p>
            <a:pPr marL="0" indent="0">
              <a:buNone/>
            </a:pPr>
            <a:endParaRPr lang="en-US"/>
          </a:p>
          <a:p>
            <a:pPr marL="0" indent="0">
              <a:buNone/>
            </a:pPr>
            <a:endParaRPr lang="en-US"/>
          </a:p>
        </p:txBody>
      </p:sp>
      <p:pic>
        <p:nvPicPr>
          <p:cNvPr id="4" name="Picture 3">
            <a:extLst>
              <a:ext uri="{FF2B5EF4-FFF2-40B4-BE49-F238E27FC236}">
                <a16:creationId xmlns:a16="http://schemas.microsoft.com/office/drawing/2014/main" id="{D8B1D7C6-25D4-8627-FD7D-7ED96B1C543A}"/>
              </a:ext>
            </a:extLst>
          </p:cNvPr>
          <p:cNvPicPr>
            <a:picLocks noChangeAspect="1"/>
          </p:cNvPicPr>
          <p:nvPr/>
        </p:nvPicPr>
        <p:blipFill>
          <a:blip r:embed="rId3"/>
          <a:stretch>
            <a:fillRect/>
          </a:stretch>
        </p:blipFill>
        <p:spPr>
          <a:xfrm>
            <a:off x="2105457" y="1341813"/>
            <a:ext cx="4933086" cy="1927873"/>
          </a:xfrm>
          <a:prstGeom prst="rect">
            <a:avLst/>
          </a:prstGeom>
        </p:spPr>
      </p:pic>
      <p:sp>
        <p:nvSpPr>
          <p:cNvPr id="5" name="Arrow: Down 4">
            <a:extLst>
              <a:ext uri="{FF2B5EF4-FFF2-40B4-BE49-F238E27FC236}">
                <a16:creationId xmlns:a16="http://schemas.microsoft.com/office/drawing/2014/main" id="{C13C1362-86EA-B282-9E70-8DFF11F39583}"/>
              </a:ext>
            </a:extLst>
          </p:cNvPr>
          <p:cNvSpPr/>
          <p:nvPr/>
        </p:nvSpPr>
        <p:spPr>
          <a:xfrm rot="2250698">
            <a:off x="2792840" y="3390307"/>
            <a:ext cx="1269710" cy="109205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B31CD1CE-852F-95E4-4FB7-4491965A5524}"/>
              </a:ext>
            </a:extLst>
          </p:cNvPr>
          <p:cNvGrpSpPr/>
          <p:nvPr/>
        </p:nvGrpSpPr>
        <p:grpSpPr>
          <a:xfrm>
            <a:off x="1413983" y="4477581"/>
            <a:ext cx="2668059" cy="1927873"/>
            <a:chOff x="3602567" y="4477946"/>
            <a:chExt cx="2668059" cy="1927873"/>
          </a:xfrm>
        </p:grpSpPr>
        <p:pic>
          <p:nvPicPr>
            <p:cNvPr id="6" name="Picture 5">
              <a:extLst>
                <a:ext uri="{FF2B5EF4-FFF2-40B4-BE49-F238E27FC236}">
                  <a16:creationId xmlns:a16="http://schemas.microsoft.com/office/drawing/2014/main" id="{22F76E6F-C75A-CF5C-5234-C70298EB3072}"/>
                </a:ext>
              </a:extLst>
            </p:cNvPr>
            <p:cNvPicPr>
              <a:picLocks noChangeAspect="1"/>
            </p:cNvPicPr>
            <p:nvPr/>
          </p:nvPicPr>
          <p:blipFill rotWithShape="1">
            <a:blip r:embed="rId3"/>
            <a:srcRect l="84210"/>
            <a:stretch/>
          </p:blipFill>
          <p:spPr>
            <a:xfrm>
              <a:off x="3602567" y="4477946"/>
              <a:ext cx="778933" cy="1927873"/>
            </a:xfrm>
            <a:prstGeom prst="rect">
              <a:avLst/>
            </a:prstGeom>
          </p:spPr>
        </p:pic>
        <p:pic>
          <p:nvPicPr>
            <p:cNvPr id="7" name="Picture 6">
              <a:extLst>
                <a:ext uri="{FF2B5EF4-FFF2-40B4-BE49-F238E27FC236}">
                  <a16:creationId xmlns:a16="http://schemas.microsoft.com/office/drawing/2014/main" id="{E3CD558C-B58A-AF62-A95F-C141EF9ECA6A}"/>
                </a:ext>
              </a:extLst>
            </p:cNvPr>
            <p:cNvPicPr>
              <a:picLocks noChangeAspect="1"/>
            </p:cNvPicPr>
            <p:nvPr/>
          </p:nvPicPr>
          <p:blipFill rotWithShape="1">
            <a:blip r:embed="rId3"/>
            <a:srcRect l="45881" r="15567"/>
            <a:stretch/>
          </p:blipFill>
          <p:spPr>
            <a:xfrm>
              <a:off x="4368800" y="4477946"/>
              <a:ext cx="1901826" cy="1927873"/>
            </a:xfrm>
            <a:prstGeom prst="rect">
              <a:avLst/>
            </a:prstGeom>
          </p:spPr>
        </p:pic>
      </p:grpSp>
      <p:grpSp>
        <p:nvGrpSpPr>
          <p:cNvPr id="9" name="Group 8">
            <a:extLst>
              <a:ext uri="{FF2B5EF4-FFF2-40B4-BE49-F238E27FC236}">
                <a16:creationId xmlns:a16="http://schemas.microsoft.com/office/drawing/2014/main" id="{7B3FC42E-A132-5CEE-511B-009CF348D88E}"/>
              </a:ext>
            </a:extLst>
          </p:cNvPr>
          <p:cNvGrpSpPr/>
          <p:nvPr/>
        </p:nvGrpSpPr>
        <p:grpSpPr>
          <a:xfrm>
            <a:off x="5273059" y="4477581"/>
            <a:ext cx="2717598" cy="1927873"/>
            <a:chOff x="3553028" y="4477946"/>
            <a:chExt cx="2717598" cy="1927873"/>
          </a:xfrm>
        </p:grpSpPr>
        <p:pic>
          <p:nvPicPr>
            <p:cNvPr id="10" name="Picture 9">
              <a:extLst>
                <a:ext uri="{FF2B5EF4-FFF2-40B4-BE49-F238E27FC236}">
                  <a16:creationId xmlns:a16="http://schemas.microsoft.com/office/drawing/2014/main" id="{6C41937A-97C0-F2A3-B53B-C78D9AF65424}"/>
                </a:ext>
              </a:extLst>
            </p:cNvPr>
            <p:cNvPicPr>
              <a:picLocks noChangeAspect="1"/>
            </p:cNvPicPr>
            <p:nvPr/>
          </p:nvPicPr>
          <p:blipFill rotWithShape="1">
            <a:blip r:embed="rId3"/>
            <a:srcRect l="84210"/>
            <a:stretch/>
          </p:blipFill>
          <p:spPr>
            <a:xfrm>
              <a:off x="3553028" y="4477946"/>
              <a:ext cx="778933" cy="1927873"/>
            </a:xfrm>
            <a:prstGeom prst="rect">
              <a:avLst/>
            </a:prstGeom>
          </p:spPr>
        </p:pic>
        <p:pic>
          <p:nvPicPr>
            <p:cNvPr id="11" name="Picture 10">
              <a:extLst>
                <a:ext uri="{FF2B5EF4-FFF2-40B4-BE49-F238E27FC236}">
                  <a16:creationId xmlns:a16="http://schemas.microsoft.com/office/drawing/2014/main" id="{DE79A5B1-5626-B89D-3E1D-4CE1BC49E1E8}"/>
                </a:ext>
              </a:extLst>
            </p:cNvPr>
            <p:cNvPicPr>
              <a:picLocks noChangeAspect="1"/>
            </p:cNvPicPr>
            <p:nvPr/>
          </p:nvPicPr>
          <p:blipFill rotWithShape="1">
            <a:blip r:embed="rId3"/>
            <a:srcRect l="6634" r="53810"/>
            <a:stretch/>
          </p:blipFill>
          <p:spPr>
            <a:xfrm>
              <a:off x="4319260" y="4477946"/>
              <a:ext cx="1951366" cy="1927873"/>
            </a:xfrm>
            <a:prstGeom prst="rect">
              <a:avLst/>
            </a:prstGeom>
          </p:spPr>
        </p:pic>
      </p:grpSp>
      <p:sp>
        <p:nvSpPr>
          <p:cNvPr id="12" name="Arrow: Down 11">
            <a:extLst>
              <a:ext uri="{FF2B5EF4-FFF2-40B4-BE49-F238E27FC236}">
                <a16:creationId xmlns:a16="http://schemas.microsoft.com/office/drawing/2014/main" id="{BA5529AA-9E49-96C8-445D-0205F62DA0FF}"/>
              </a:ext>
            </a:extLst>
          </p:cNvPr>
          <p:cNvSpPr/>
          <p:nvPr/>
        </p:nvSpPr>
        <p:spPr>
          <a:xfrm rot="18966337">
            <a:off x="5550394" y="3390305"/>
            <a:ext cx="1269710" cy="109205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1474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E597A7-1449-E70A-1BF0-5815560FC005}"/>
              </a:ext>
            </a:extLst>
          </p:cNvPr>
          <p:cNvSpPr>
            <a:spLocks noGrp="1"/>
          </p:cNvSpPr>
          <p:nvPr>
            <p:ph type="title"/>
          </p:nvPr>
        </p:nvSpPr>
        <p:spPr>
          <a:xfrm>
            <a:off x="457200" y="60407"/>
            <a:ext cx="8229600" cy="1143000"/>
          </a:xfrm>
        </p:spPr>
        <p:txBody>
          <a:bodyPr/>
          <a:lstStyle/>
          <a:p>
            <a:r>
              <a:rPr lang="en-US"/>
              <a:t>Let’s Practice!</a:t>
            </a:r>
          </a:p>
        </p:txBody>
      </p:sp>
      <p:sp>
        <p:nvSpPr>
          <p:cNvPr id="6" name="Content Placeholder 5">
            <a:extLst>
              <a:ext uri="{FF2B5EF4-FFF2-40B4-BE49-F238E27FC236}">
                <a16:creationId xmlns:a16="http://schemas.microsoft.com/office/drawing/2014/main" id="{CA7E9285-9ADF-EEC2-3D2B-43C03B6C8645}"/>
              </a:ext>
            </a:extLst>
          </p:cNvPr>
          <p:cNvSpPr>
            <a:spLocks noGrp="1"/>
          </p:cNvSpPr>
          <p:nvPr>
            <p:ph idx="1"/>
          </p:nvPr>
        </p:nvSpPr>
        <p:spPr>
          <a:xfrm>
            <a:off x="0" y="1280160"/>
            <a:ext cx="9144000" cy="5577840"/>
          </a:xfrm>
          <a:solidFill>
            <a:schemeClr val="tx1"/>
          </a:solidFill>
        </p:spPr>
        <p:txBody>
          <a:bodyPr>
            <a:normAutofit/>
          </a:bodyPr>
          <a:lstStyle/>
          <a:p>
            <a:pPr marL="0" indent="0">
              <a:buNone/>
            </a:pPr>
            <a:r>
              <a:rPr lang="en-US" sz="1600">
                <a:solidFill>
                  <a:srgbClr val="BFBFBF"/>
                </a:solidFill>
                <a:highlight>
                  <a:srgbClr val="000000"/>
                </a:highlight>
                <a:latin typeface="Consolas" panose="020B0609020204030204" pitchFamily="49" charset="0"/>
              </a:rPr>
              <a:t># Subset the dataset by column names (Species, </a:t>
            </a:r>
            <a:r>
              <a:rPr lang="en-US" sz="1600" err="1">
                <a:solidFill>
                  <a:srgbClr val="BFBFBF"/>
                </a:solidFill>
                <a:highlight>
                  <a:srgbClr val="000000"/>
                </a:highlight>
                <a:latin typeface="Consolas" panose="020B0609020204030204" pitchFamily="49" charset="0"/>
              </a:rPr>
              <a:t>Sepal.Length</a:t>
            </a:r>
            <a:r>
              <a:rPr lang="en-US" sz="1600">
                <a:solidFill>
                  <a:srgbClr val="BFBFBF"/>
                </a:solidFill>
                <a:highlight>
                  <a:srgbClr val="000000"/>
                </a:highlight>
                <a:latin typeface="Consolas" panose="020B0609020204030204" pitchFamily="49" charset="0"/>
              </a:rPr>
              <a:t>, </a:t>
            </a:r>
            <a:r>
              <a:rPr lang="en-US" sz="1600" err="1">
                <a:solidFill>
                  <a:srgbClr val="BFBFBF"/>
                </a:solidFill>
                <a:highlight>
                  <a:srgbClr val="000000"/>
                </a:highlight>
                <a:latin typeface="Consolas" panose="020B0609020204030204" pitchFamily="49" charset="0"/>
              </a:rPr>
              <a:t>Sepal.Width</a:t>
            </a:r>
            <a:r>
              <a:rPr lang="en-US" sz="1600">
                <a:solidFill>
                  <a:srgbClr val="BFBFBF"/>
                </a:solidFill>
                <a:highlight>
                  <a:srgbClr val="000000"/>
                </a:highlight>
                <a:latin typeface="Consolas" panose="020B0609020204030204" pitchFamily="49" charset="0"/>
              </a:rPr>
              <a:t>):</a:t>
            </a:r>
          </a:p>
          <a:p>
            <a:pPr marL="0" indent="0">
              <a:buNone/>
            </a:pPr>
            <a:r>
              <a:rPr lang="en-US" sz="1600" err="1">
                <a:solidFill>
                  <a:schemeClr val="bg1"/>
                </a:solidFill>
                <a:highlight>
                  <a:srgbClr val="000000"/>
                </a:highlight>
                <a:latin typeface="Consolas" panose="020B0609020204030204" pitchFamily="49" charset="0"/>
              </a:rPr>
              <a:t>iris_sepal</a:t>
            </a:r>
            <a:r>
              <a:rPr lang="en-US" sz="1600">
                <a:solidFill>
                  <a:schemeClr val="bg1"/>
                </a:solidFill>
                <a:highlight>
                  <a:srgbClr val="000000"/>
                </a:highlight>
                <a:latin typeface="Consolas" panose="020B0609020204030204" pitchFamily="49" charset="0"/>
              </a:rPr>
              <a:t> &lt;- iris %&gt;% </a:t>
            </a:r>
          </a:p>
          <a:p>
            <a:pPr marL="0" indent="0">
              <a:buNone/>
            </a:pPr>
            <a:r>
              <a:rPr lang="en-US" sz="1600">
                <a:solidFill>
                  <a:schemeClr val="bg1"/>
                </a:solidFill>
                <a:highlight>
                  <a:srgbClr val="000000"/>
                </a:highlight>
                <a:latin typeface="Consolas" panose="020B0609020204030204" pitchFamily="49" charset="0"/>
              </a:rPr>
              <a:t>	select(Species, </a:t>
            </a:r>
            <a:r>
              <a:rPr lang="en-US" sz="1600" err="1">
                <a:solidFill>
                  <a:schemeClr val="bg1"/>
                </a:solidFill>
                <a:highlight>
                  <a:srgbClr val="000000"/>
                </a:highlight>
                <a:latin typeface="Consolas" panose="020B0609020204030204" pitchFamily="49" charset="0"/>
              </a:rPr>
              <a:t>Sepal.Length</a:t>
            </a:r>
            <a:r>
              <a:rPr lang="en-US" sz="1600">
                <a:solidFill>
                  <a:schemeClr val="bg1"/>
                </a:solidFill>
                <a:highlight>
                  <a:srgbClr val="000000"/>
                </a:highlight>
                <a:latin typeface="Consolas" panose="020B0609020204030204" pitchFamily="49" charset="0"/>
              </a:rPr>
              <a:t>, </a:t>
            </a:r>
            <a:r>
              <a:rPr lang="en-US" sz="1600" err="1">
                <a:solidFill>
                  <a:schemeClr val="bg1"/>
                </a:solidFill>
                <a:highlight>
                  <a:srgbClr val="000000"/>
                </a:highlight>
                <a:latin typeface="Consolas" panose="020B0609020204030204" pitchFamily="49" charset="0"/>
              </a:rPr>
              <a:t>Sepal.Width</a:t>
            </a:r>
            <a:r>
              <a:rPr lang="en-US" sz="1600">
                <a:solidFill>
                  <a:schemeClr val="bg1"/>
                </a:solidFill>
                <a:highlight>
                  <a:srgbClr val="000000"/>
                </a:highlight>
                <a:latin typeface="Consolas" panose="020B0609020204030204" pitchFamily="49" charset="0"/>
              </a:rPr>
              <a:t>)</a:t>
            </a:r>
          </a:p>
          <a:p>
            <a:pPr marL="0" indent="0">
              <a:buNone/>
            </a:pPr>
            <a:r>
              <a:rPr lang="en-US" sz="1600">
                <a:solidFill>
                  <a:schemeClr val="bg1"/>
                </a:solidFill>
                <a:highlight>
                  <a:srgbClr val="000000"/>
                </a:highlight>
                <a:latin typeface="Consolas" panose="020B0609020204030204" pitchFamily="49" charset="0"/>
              </a:rPr>
              <a:t>head(</a:t>
            </a:r>
            <a:r>
              <a:rPr lang="en-US" sz="1600" err="1">
                <a:solidFill>
                  <a:schemeClr val="bg1"/>
                </a:solidFill>
                <a:highlight>
                  <a:srgbClr val="000000"/>
                </a:highlight>
                <a:latin typeface="Consolas" panose="020B0609020204030204" pitchFamily="49" charset="0"/>
              </a:rPr>
              <a:t>iris_sepal</a:t>
            </a:r>
            <a:r>
              <a:rPr lang="en-US" sz="1600">
                <a:solidFill>
                  <a:schemeClr val="bg1"/>
                </a:solidFill>
                <a:highlight>
                  <a:srgbClr val="000000"/>
                </a:highlight>
                <a:latin typeface="Consolas" panose="020B0609020204030204" pitchFamily="49" charset="0"/>
              </a:rPr>
              <a:t>)</a:t>
            </a:r>
          </a:p>
          <a:p>
            <a:pPr marL="0" indent="0">
              <a:buNone/>
            </a:pPr>
            <a:endParaRPr lang="en-US" sz="1600">
              <a:solidFill>
                <a:srgbClr val="00B0F0"/>
              </a:solidFill>
              <a:highlight>
                <a:srgbClr val="000000"/>
              </a:highlight>
              <a:latin typeface="Consolas" panose="020B0609020204030204" pitchFamily="49" charset="0"/>
            </a:endParaRPr>
          </a:p>
          <a:p>
            <a:pPr marL="0" indent="0">
              <a:buNone/>
            </a:pPr>
            <a:r>
              <a:rPr lang="en-US" sz="1600">
                <a:solidFill>
                  <a:srgbClr val="BFBFBF"/>
                </a:solidFill>
                <a:highlight>
                  <a:srgbClr val="000000"/>
                </a:highlight>
                <a:latin typeface="Consolas" panose="020B0609020204030204" pitchFamily="49" charset="0"/>
              </a:rPr>
              <a:t># Subset the dataset by excluding columns (Species, </a:t>
            </a:r>
            <a:r>
              <a:rPr lang="en-US" sz="1600" err="1">
                <a:solidFill>
                  <a:srgbClr val="BFBFBF"/>
                </a:solidFill>
                <a:highlight>
                  <a:srgbClr val="000000"/>
                </a:highlight>
                <a:latin typeface="Consolas" panose="020B0609020204030204" pitchFamily="49" charset="0"/>
              </a:rPr>
              <a:t>Sepal.Length</a:t>
            </a:r>
            <a:r>
              <a:rPr lang="en-US" sz="1600">
                <a:solidFill>
                  <a:srgbClr val="BFBFBF"/>
                </a:solidFill>
                <a:highlight>
                  <a:srgbClr val="000000"/>
                </a:highlight>
                <a:latin typeface="Consolas" panose="020B0609020204030204" pitchFamily="49" charset="0"/>
              </a:rPr>
              <a:t>, </a:t>
            </a:r>
            <a:r>
              <a:rPr lang="en-US" sz="1600" err="1">
                <a:solidFill>
                  <a:srgbClr val="BFBFBF"/>
                </a:solidFill>
                <a:highlight>
                  <a:srgbClr val="000000"/>
                </a:highlight>
                <a:latin typeface="Consolas" panose="020B0609020204030204" pitchFamily="49" charset="0"/>
              </a:rPr>
              <a:t>Petal.Length</a:t>
            </a:r>
            <a:r>
              <a:rPr lang="en-US" sz="1600">
                <a:solidFill>
                  <a:srgbClr val="BFBFBF"/>
                </a:solidFill>
                <a:highlight>
                  <a:srgbClr val="000000"/>
                </a:highlight>
                <a:latin typeface="Consolas" panose="020B0609020204030204" pitchFamily="49" charset="0"/>
              </a:rPr>
              <a:t>)</a:t>
            </a:r>
          </a:p>
          <a:p>
            <a:pPr marL="0" indent="0">
              <a:buNone/>
            </a:pPr>
            <a:r>
              <a:rPr lang="en-US" sz="1600" err="1">
                <a:solidFill>
                  <a:schemeClr val="bg1"/>
                </a:solidFill>
                <a:highlight>
                  <a:srgbClr val="000000"/>
                </a:highlight>
                <a:latin typeface="Consolas" panose="020B0609020204030204" pitchFamily="49" charset="0"/>
              </a:rPr>
              <a:t>iris_length</a:t>
            </a:r>
            <a:r>
              <a:rPr lang="en-US" sz="1600">
                <a:solidFill>
                  <a:schemeClr val="bg1"/>
                </a:solidFill>
                <a:highlight>
                  <a:srgbClr val="000000"/>
                </a:highlight>
                <a:latin typeface="Consolas" panose="020B0609020204030204" pitchFamily="49" charset="0"/>
              </a:rPr>
              <a:t> &lt;- iris %&gt;%</a:t>
            </a:r>
          </a:p>
          <a:p>
            <a:pPr marL="0" indent="0">
              <a:buNone/>
            </a:pPr>
            <a:r>
              <a:rPr lang="en-US" sz="1600">
                <a:solidFill>
                  <a:schemeClr val="bg1"/>
                </a:solidFill>
                <a:highlight>
                  <a:srgbClr val="000000"/>
                </a:highlight>
                <a:latin typeface="Consolas" panose="020B0609020204030204" pitchFamily="49" charset="0"/>
              </a:rPr>
              <a:t>	select(-2,-4)</a:t>
            </a:r>
          </a:p>
          <a:p>
            <a:pPr marL="0" indent="0">
              <a:buNone/>
            </a:pPr>
            <a:r>
              <a:rPr lang="en-US" sz="1600">
                <a:solidFill>
                  <a:schemeClr val="bg1"/>
                </a:solidFill>
                <a:highlight>
                  <a:srgbClr val="000000"/>
                </a:highlight>
                <a:latin typeface="Consolas" panose="020B0609020204030204" pitchFamily="49" charset="0"/>
              </a:rPr>
              <a:t>View(</a:t>
            </a:r>
            <a:r>
              <a:rPr lang="en-US" sz="1600" err="1">
                <a:solidFill>
                  <a:schemeClr val="bg1"/>
                </a:solidFill>
                <a:highlight>
                  <a:srgbClr val="000000"/>
                </a:highlight>
                <a:latin typeface="Consolas" panose="020B0609020204030204" pitchFamily="49" charset="0"/>
              </a:rPr>
              <a:t>iris_length</a:t>
            </a:r>
            <a:r>
              <a:rPr lang="en-US" sz="1600">
                <a:solidFill>
                  <a:schemeClr val="bg1"/>
                </a:solidFill>
                <a:highlight>
                  <a:srgbClr val="000000"/>
                </a:highlight>
                <a:latin typeface="Consolas" panose="020B0609020204030204" pitchFamily="49" charset="0"/>
              </a:rPr>
              <a:t>)</a:t>
            </a:r>
          </a:p>
          <a:p>
            <a:pPr marL="0" indent="0">
              <a:buNone/>
            </a:pPr>
            <a:endParaRPr lang="en-US" sz="1600">
              <a:solidFill>
                <a:srgbClr val="00B0F0"/>
              </a:solidFill>
              <a:highlight>
                <a:srgbClr val="000000"/>
              </a:highlight>
              <a:latin typeface="Consolas" panose="020B0609020204030204" pitchFamily="49" charset="0"/>
            </a:endParaRPr>
          </a:p>
          <a:p>
            <a:pPr marL="0" indent="0">
              <a:buNone/>
            </a:pPr>
            <a:r>
              <a:rPr lang="en-US" sz="1600">
                <a:solidFill>
                  <a:srgbClr val="BFBFBF"/>
                </a:solidFill>
                <a:highlight>
                  <a:srgbClr val="000000"/>
                </a:highlight>
                <a:latin typeface="Consolas" panose="020B0609020204030204" pitchFamily="49" charset="0"/>
              </a:rPr>
              <a:t># Can also subset columns based on name patterns using </a:t>
            </a:r>
            <a:r>
              <a:rPr lang="en-US" sz="1600" b="1" err="1">
                <a:solidFill>
                  <a:srgbClr val="BFBFBF"/>
                </a:solidFill>
                <a:highlight>
                  <a:srgbClr val="000000"/>
                </a:highlight>
                <a:latin typeface="Consolas" panose="020B0609020204030204" pitchFamily="49" charset="0"/>
              </a:rPr>
              <a:t>starts_with</a:t>
            </a:r>
            <a:r>
              <a:rPr lang="en-US" sz="1600" b="1">
                <a:solidFill>
                  <a:srgbClr val="BFBFBF"/>
                </a:solidFill>
                <a:highlight>
                  <a:srgbClr val="000000"/>
                </a:highlight>
                <a:latin typeface="Consolas" panose="020B0609020204030204" pitchFamily="49" charset="0"/>
              </a:rPr>
              <a:t>(), </a:t>
            </a:r>
            <a:r>
              <a:rPr lang="en-US" sz="1600" b="1" err="1">
                <a:solidFill>
                  <a:srgbClr val="BFBFBF"/>
                </a:solidFill>
                <a:highlight>
                  <a:srgbClr val="000000"/>
                </a:highlight>
                <a:latin typeface="Consolas" panose="020B0609020204030204" pitchFamily="49" charset="0"/>
              </a:rPr>
              <a:t>ends_with</a:t>
            </a:r>
            <a:r>
              <a:rPr lang="en-US" sz="1600" b="1">
                <a:solidFill>
                  <a:srgbClr val="BFBFBF"/>
                </a:solidFill>
                <a:highlight>
                  <a:srgbClr val="000000"/>
                </a:highlight>
                <a:latin typeface="Consolas" panose="020B0609020204030204" pitchFamily="49" charset="0"/>
              </a:rPr>
              <a:t>(), contains(), and matches():</a:t>
            </a:r>
          </a:p>
          <a:p>
            <a:pPr marL="0" indent="0">
              <a:buNone/>
            </a:pPr>
            <a:r>
              <a:rPr lang="en-US" sz="1600" b="1" err="1">
                <a:solidFill>
                  <a:schemeClr val="bg1"/>
                </a:solidFill>
                <a:highlight>
                  <a:srgbClr val="000000"/>
                </a:highlight>
                <a:latin typeface="Consolas" panose="020B0609020204030204" pitchFamily="49" charset="0"/>
              </a:rPr>
              <a:t>iris_width</a:t>
            </a:r>
            <a:r>
              <a:rPr lang="en-US" sz="1600" b="1">
                <a:solidFill>
                  <a:schemeClr val="bg1"/>
                </a:solidFill>
                <a:highlight>
                  <a:srgbClr val="000000"/>
                </a:highlight>
                <a:latin typeface="Consolas" panose="020B0609020204030204" pitchFamily="49" charset="0"/>
              </a:rPr>
              <a:t> &lt;- iris %&gt;%</a:t>
            </a:r>
          </a:p>
          <a:p>
            <a:pPr marL="0" indent="0">
              <a:buNone/>
            </a:pPr>
            <a:r>
              <a:rPr lang="en-US" sz="1600" b="1">
                <a:solidFill>
                  <a:schemeClr val="bg1"/>
                </a:solidFill>
                <a:highlight>
                  <a:srgbClr val="000000"/>
                </a:highlight>
                <a:latin typeface="Consolas" panose="020B0609020204030204" pitchFamily="49" charset="0"/>
              </a:rPr>
              <a:t>	select(Species, contains(“Width”))</a:t>
            </a:r>
          </a:p>
          <a:p>
            <a:pPr marL="0" indent="0">
              <a:buNone/>
            </a:pPr>
            <a:r>
              <a:rPr lang="en-US" sz="1600" b="1">
                <a:solidFill>
                  <a:schemeClr val="bg1"/>
                </a:solidFill>
                <a:highlight>
                  <a:srgbClr val="000000"/>
                </a:highlight>
                <a:latin typeface="Consolas" panose="020B0609020204030204" pitchFamily="49" charset="0"/>
              </a:rPr>
              <a:t>View(</a:t>
            </a:r>
            <a:r>
              <a:rPr lang="en-US" sz="1600" b="1" err="1">
                <a:solidFill>
                  <a:schemeClr val="bg1"/>
                </a:solidFill>
                <a:highlight>
                  <a:srgbClr val="000000"/>
                </a:highlight>
                <a:latin typeface="Consolas" panose="020B0609020204030204" pitchFamily="49" charset="0"/>
              </a:rPr>
              <a:t>iris_width</a:t>
            </a:r>
            <a:r>
              <a:rPr lang="en-US" sz="1600" b="1">
                <a:solidFill>
                  <a:schemeClr val="bg1"/>
                </a:solidFill>
                <a:highlight>
                  <a:srgbClr val="000000"/>
                </a:highlight>
                <a:latin typeface="Consolas" panose="020B0609020204030204" pitchFamily="49" charset="0"/>
              </a:rPr>
              <a:t>)</a:t>
            </a:r>
          </a:p>
        </p:txBody>
      </p:sp>
    </p:spTree>
    <p:extLst>
      <p:ext uri="{BB962C8B-B14F-4D97-AF65-F5344CB8AC3E}">
        <p14:creationId xmlns:p14="http://schemas.microsoft.com/office/powerpoint/2010/main" val="2392672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10" end="1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11" end="1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12" end="1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E597A7-1449-E70A-1BF0-5815560FC005}"/>
              </a:ext>
            </a:extLst>
          </p:cNvPr>
          <p:cNvSpPr>
            <a:spLocks noGrp="1"/>
          </p:cNvSpPr>
          <p:nvPr>
            <p:ph type="title"/>
          </p:nvPr>
        </p:nvSpPr>
        <p:spPr>
          <a:xfrm>
            <a:off x="457200" y="60407"/>
            <a:ext cx="8229600" cy="1143000"/>
          </a:xfrm>
        </p:spPr>
        <p:txBody>
          <a:bodyPr/>
          <a:lstStyle/>
          <a:p>
            <a:r>
              <a:rPr lang="en-US"/>
              <a:t>Challenge - Answers</a:t>
            </a:r>
          </a:p>
        </p:txBody>
      </p:sp>
      <p:sp>
        <p:nvSpPr>
          <p:cNvPr id="6" name="Content Placeholder 5">
            <a:extLst>
              <a:ext uri="{FF2B5EF4-FFF2-40B4-BE49-F238E27FC236}">
                <a16:creationId xmlns:a16="http://schemas.microsoft.com/office/drawing/2014/main" id="{CA7E9285-9ADF-EEC2-3D2B-43C03B6C8645}"/>
              </a:ext>
            </a:extLst>
          </p:cNvPr>
          <p:cNvSpPr>
            <a:spLocks noGrp="1"/>
          </p:cNvSpPr>
          <p:nvPr>
            <p:ph idx="1"/>
          </p:nvPr>
        </p:nvSpPr>
        <p:spPr>
          <a:xfrm>
            <a:off x="0" y="1280160"/>
            <a:ext cx="9413358" cy="1370891"/>
          </a:xfrm>
          <a:solidFill>
            <a:schemeClr val="tx1"/>
          </a:solidFill>
        </p:spPr>
        <p:txBody>
          <a:bodyPr>
            <a:normAutofit/>
          </a:bodyPr>
          <a:lstStyle/>
          <a:p>
            <a:pPr marL="0" indent="0">
              <a:buNone/>
            </a:pPr>
            <a:r>
              <a:rPr lang="en-US" sz="1600" dirty="0">
                <a:solidFill>
                  <a:srgbClr val="00B0F0"/>
                </a:solidFill>
                <a:highlight>
                  <a:srgbClr val="000000"/>
                </a:highlight>
                <a:latin typeface="Consolas" panose="020B0609020204030204" pitchFamily="49" charset="0"/>
              </a:rPr>
              <a:t># Subset the dataset by column position (Species, </a:t>
            </a:r>
            <a:r>
              <a:rPr lang="en-US" sz="1600" dirty="0" err="1">
                <a:solidFill>
                  <a:srgbClr val="00B0F0"/>
                </a:solidFill>
                <a:highlight>
                  <a:srgbClr val="000000"/>
                </a:highlight>
                <a:latin typeface="Consolas" panose="020B0609020204030204" pitchFamily="49" charset="0"/>
              </a:rPr>
              <a:t>Petal.Length</a:t>
            </a:r>
            <a:r>
              <a:rPr lang="en-US" sz="1600" dirty="0">
                <a:solidFill>
                  <a:srgbClr val="00B0F0"/>
                </a:solidFill>
                <a:highlight>
                  <a:srgbClr val="000000"/>
                </a:highlight>
                <a:latin typeface="Consolas" panose="020B0609020204030204" pitchFamily="49" charset="0"/>
              </a:rPr>
              <a:t>, </a:t>
            </a:r>
            <a:r>
              <a:rPr lang="en-US" sz="1600" dirty="0" err="1">
                <a:solidFill>
                  <a:srgbClr val="00B0F0"/>
                </a:solidFill>
                <a:highlight>
                  <a:srgbClr val="000000"/>
                </a:highlight>
                <a:latin typeface="Consolas" panose="020B0609020204030204" pitchFamily="49" charset="0"/>
              </a:rPr>
              <a:t>Petal.Width</a:t>
            </a:r>
            <a:r>
              <a:rPr lang="en-US" sz="1600" dirty="0">
                <a:solidFill>
                  <a:srgbClr val="00B0F0"/>
                </a:solidFill>
                <a:highlight>
                  <a:srgbClr val="000000"/>
                </a:highlight>
                <a:latin typeface="Consolas" panose="020B0609020204030204" pitchFamily="49" charset="0"/>
              </a:rPr>
              <a:t>)</a:t>
            </a:r>
          </a:p>
          <a:p>
            <a:pPr marL="0" indent="0">
              <a:buNone/>
            </a:pPr>
            <a:r>
              <a:rPr lang="en-US" sz="1600" dirty="0">
                <a:solidFill>
                  <a:schemeClr val="bg1"/>
                </a:solidFill>
                <a:highlight>
                  <a:srgbClr val="000000"/>
                </a:highlight>
                <a:latin typeface="Consolas" panose="020B0609020204030204" pitchFamily="49" charset="0"/>
              </a:rPr>
              <a:t>iris</a:t>
            </a:r>
          </a:p>
          <a:p>
            <a:pPr marL="0" indent="0">
              <a:buNone/>
            </a:pPr>
            <a:r>
              <a:rPr lang="en-US" sz="1600" dirty="0">
                <a:solidFill>
                  <a:schemeClr val="bg1"/>
                </a:solidFill>
                <a:highlight>
                  <a:srgbClr val="000000"/>
                </a:highlight>
                <a:latin typeface="Consolas" panose="020B0609020204030204" pitchFamily="49" charset="0"/>
              </a:rPr>
              <a:t>head(</a:t>
            </a:r>
            <a:r>
              <a:rPr lang="en-US" sz="1600" dirty="0" err="1">
                <a:solidFill>
                  <a:schemeClr val="bg1"/>
                </a:solidFill>
                <a:highlight>
                  <a:srgbClr val="000000"/>
                </a:highlight>
                <a:latin typeface="Consolas" panose="020B0609020204030204" pitchFamily="49" charset="0"/>
              </a:rPr>
              <a:t>iris_petal</a:t>
            </a:r>
            <a:r>
              <a:rPr lang="en-US" sz="1600" dirty="0">
                <a:solidFill>
                  <a:schemeClr val="bg1"/>
                </a:solidFill>
                <a:highlight>
                  <a:srgbClr val="000000"/>
                </a:highlight>
                <a:latin typeface="Consolas" panose="020B0609020204030204" pitchFamily="49" charset="0"/>
              </a:rPr>
              <a:t>)</a:t>
            </a:r>
          </a:p>
          <a:p>
            <a:pPr marL="0" indent="0">
              <a:buNone/>
            </a:pPr>
            <a:endParaRPr lang="en-US" sz="1600" dirty="0">
              <a:solidFill>
                <a:srgbClr val="00B0F0"/>
              </a:solidFill>
              <a:highlight>
                <a:srgbClr val="000000"/>
              </a:highlight>
              <a:latin typeface="Consolas" panose="020B0609020204030204" pitchFamily="49" charset="0"/>
            </a:endParaRPr>
          </a:p>
        </p:txBody>
      </p:sp>
      <p:pic>
        <p:nvPicPr>
          <p:cNvPr id="4" name="Picture 3">
            <a:extLst>
              <a:ext uri="{FF2B5EF4-FFF2-40B4-BE49-F238E27FC236}">
                <a16:creationId xmlns:a16="http://schemas.microsoft.com/office/drawing/2014/main" id="{7334C3EF-CCF7-8FC6-12D2-5AA74E26A7BE}"/>
              </a:ext>
            </a:extLst>
          </p:cNvPr>
          <p:cNvPicPr>
            <a:picLocks noChangeAspect="1"/>
          </p:cNvPicPr>
          <p:nvPr/>
        </p:nvPicPr>
        <p:blipFill>
          <a:blip r:embed="rId2"/>
          <a:stretch>
            <a:fillRect/>
          </a:stretch>
        </p:blipFill>
        <p:spPr>
          <a:xfrm>
            <a:off x="2077059" y="2727804"/>
            <a:ext cx="4989881" cy="3602681"/>
          </a:xfrm>
          <a:prstGeom prst="rect">
            <a:avLst/>
          </a:prstGeom>
        </p:spPr>
      </p:pic>
    </p:spTree>
    <p:extLst>
      <p:ext uri="{BB962C8B-B14F-4D97-AF65-F5344CB8AC3E}">
        <p14:creationId xmlns:p14="http://schemas.microsoft.com/office/powerpoint/2010/main" val="2318503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E597A7-1449-E70A-1BF0-5815560FC005}"/>
              </a:ext>
            </a:extLst>
          </p:cNvPr>
          <p:cNvSpPr>
            <a:spLocks noGrp="1"/>
          </p:cNvSpPr>
          <p:nvPr>
            <p:ph type="title"/>
          </p:nvPr>
        </p:nvSpPr>
        <p:spPr>
          <a:xfrm>
            <a:off x="457200" y="60407"/>
            <a:ext cx="8229600" cy="1143000"/>
          </a:xfrm>
        </p:spPr>
        <p:txBody>
          <a:bodyPr/>
          <a:lstStyle/>
          <a:p>
            <a:r>
              <a:rPr lang="en-US"/>
              <a:t>Let’s Practice!</a:t>
            </a:r>
          </a:p>
        </p:txBody>
      </p:sp>
      <p:sp>
        <p:nvSpPr>
          <p:cNvPr id="6" name="Content Placeholder 5">
            <a:extLst>
              <a:ext uri="{FF2B5EF4-FFF2-40B4-BE49-F238E27FC236}">
                <a16:creationId xmlns:a16="http://schemas.microsoft.com/office/drawing/2014/main" id="{CA7E9285-9ADF-EEC2-3D2B-43C03B6C8645}"/>
              </a:ext>
            </a:extLst>
          </p:cNvPr>
          <p:cNvSpPr>
            <a:spLocks noGrp="1"/>
          </p:cNvSpPr>
          <p:nvPr>
            <p:ph idx="1"/>
          </p:nvPr>
        </p:nvSpPr>
        <p:spPr>
          <a:xfrm>
            <a:off x="0" y="1280160"/>
            <a:ext cx="9144000" cy="5577840"/>
          </a:xfrm>
          <a:solidFill>
            <a:schemeClr val="tx1"/>
          </a:solidFill>
        </p:spPr>
        <p:txBody>
          <a:bodyPr>
            <a:normAutofit/>
          </a:bodyPr>
          <a:lstStyle/>
          <a:p>
            <a:pPr marL="0" indent="0">
              <a:buNone/>
            </a:pPr>
            <a:r>
              <a:rPr lang="en-US" sz="1600" dirty="0">
                <a:solidFill>
                  <a:srgbClr val="BFBFBF"/>
                </a:solidFill>
                <a:highlight>
                  <a:srgbClr val="000000"/>
                </a:highlight>
                <a:latin typeface="Consolas" panose="020B0609020204030204" pitchFamily="49" charset="0"/>
              </a:rPr>
              <a:t># Filter the iris dataset for only the versicolor species</a:t>
            </a:r>
          </a:p>
          <a:p>
            <a:pPr marL="0" indent="0">
              <a:buNone/>
            </a:pPr>
            <a:r>
              <a:rPr lang="en-US" sz="1600" dirty="0" err="1">
                <a:solidFill>
                  <a:schemeClr val="bg1"/>
                </a:solidFill>
                <a:latin typeface="Consolas" panose="020B0609020204030204" pitchFamily="49" charset="0"/>
              </a:rPr>
              <a:t>iris_versicolor</a:t>
            </a:r>
            <a:r>
              <a:rPr lang="en-US" sz="1600" dirty="0">
                <a:solidFill>
                  <a:schemeClr val="bg1"/>
                </a:solidFill>
                <a:latin typeface="Consolas" panose="020B0609020204030204" pitchFamily="49" charset="0"/>
              </a:rPr>
              <a:t> &lt;- iris %&gt;% </a:t>
            </a:r>
          </a:p>
          <a:p>
            <a:pPr marL="0" indent="0">
              <a:buNone/>
            </a:pPr>
            <a:r>
              <a:rPr lang="en-US" sz="1600" dirty="0">
                <a:solidFill>
                  <a:schemeClr val="bg1"/>
                </a:solidFill>
                <a:latin typeface="Consolas" panose="020B0609020204030204" pitchFamily="49" charset="0"/>
              </a:rPr>
              <a:t>    filter(Species == "versicolor")</a:t>
            </a:r>
            <a:endParaRPr lang="en-US" sz="1600" dirty="0">
              <a:solidFill>
                <a:schemeClr val="bg1"/>
              </a:solidFill>
              <a:highlight>
                <a:srgbClr val="000000"/>
              </a:highlight>
              <a:latin typeface="Consolas" panose="020B0609020204030204" pitchFamily="49" charset="0"/>
            </a:endParaRPr>
          </a:p>
          <a:p>
            <a:pPr marL="0" indent="0">
              <a:buNone/>
            </a:pPr>
            <a:endParaRPr lang="en-US" sz="1600" dirty="0">
              <a:solidFill>
                <a:schemeClr val="bg1"/>
              </a:solidFill>
              <a:latin typeface="Consolas" panose="020B0609020204030204" pitchFamily="49" charset="0"/>
            </a:endParaRPr>
          </a:p>
          <a:p>
            <a:pPr marL="0" indent="0">
              <a:buNone/>
            </a:pPr>
            <a:r>
              <a:rPr lang="en-US" sz="1600" dirty="0">
                <a:solidFill>
                  <a:schemeClr val="bg1"/>
                </a:solidFill>
                <a:latin typeface="Consolas" panose="020B0609020204030204" pitchFamily="49" charset="0"/>
              </a:rPr>
              <a:t># A </a:t>
            </a:r>
            <a:r>
              <a:rPr lang="en-US" sz="1600" dirty="0" err="1">
                <a:solidFill>
                  <a:schemeClr val="bg1"/>
                </a:solidFill>
                <a:latin typeface="Consolas" panose="020B0609020204030204" pitchFamily="49" charset="0"/>
              </a:rPr>
              <a:t>tibble</a:t>
            </a:r>
            <a:r>
              <a:rPr lang="en-US" sz="1600" dirty="0">
                <a:solidFill>
                  <a:schemeClr val="bg1"/>
                </a:solidFill>
                <a:latin typeface="Consolas" panose="020B0609020204030204" pitchFamily="49" charset="0"/>
              </a:rPr>
              <a:t>: 6 × 5</a:t>
            </a:r>
          </a:p>
          <a:p>
            <a:pPr marL="0" indent="0">
              <a:buNone/>
            </a:pP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Sepal.Length</a:t>
            </a: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Sepal.Width</a:t>
            </a: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Petal.Length</a:t>
            </a: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Petal.Width</a:t>
            </a:r>
            <a:r>
              <a:rPr lang="en-US" sz="1600" dirty="0">
                <a:solidFill>
                  <a:schemeClr val="bg1"/>
                </a:solidFill>
                <a:latin typeface="Consolas" panose="020B0609020204030204" pitchFamily="49" charset="0"/>
              </a:rPr>
              <a:t> Species   </a:t>
            </a:r>
          </a:p>
          <a:p>
            <a:pPr marL="0" indent="0">
              <a:buNone/>
            </a:pPr>
            <a:r>
              <a:rPr lang="en-US" sz="1600" dirty="0">
                <a:solidFill>
                  <a:schemeClr val="bg1"/>
                </a:solidFill>
                <a:latin typeface="Consolas" panose="020B0609020204030204" pitchFamily="49" charset="0"/>
              </a:rPr>
              <a:t>         &lt;</a:t>
            </a:r>
            <a:r>
              <a:rPr lang="en-US" sz="1600" dirty="0" err="1">
                <a:solidFill>
                  <a:schemeClr val="bg1"/>
                </a:solidFill>
                <a:latin typeface="Consolas" panose="020B0609020204030204" pitchFamily="49" charset="0"/>
              </a:rPr>
              <a:t>dbl</a:t>
            </a:r>
            <a:r>
              <a:rPr lang="en-US" sz="1600" dirty="0">
                <a:solidFill>
                  <a:schemeClr val="bg1"/>
                </a:solidFill>
                <a:latin typeface="Consolas" panose="020B0609020204030204" pitchFamily="49" charset="0"/>
              </a:rPr>
              <a:t>&gt;       &lt;</a:t>
            </a:r>
            <a:r>
              <a:rPr lang="en-US" sz="1600" dirty="0" err="1">
                <a:solidFill>
                  <a:schemeClr val="bg1"/>
                </a:solidFill>
                <a:latin typeface="Consolas" panose="020B0609020204030204" pitchFamily="49" charset="0"/>
              </a:rPr>
              <a:t>dbl</a:t>
            </a:r>
            <a:r>
              <a:rPr lang="en-US" sz="1600" dirty="0">
                <a:solidFill>
                  <a:schemeClr val="bg1"/>
                </a:solidFill>
                <a:latin typeface="Consolas" panose="020B0609020204030204" pitchFamily="49" charset="0"/>
              </a:rPr>
              <a:t>&gt;        &lt;</a:t>
            </a:r>
            <a:r>
              <a:rPr lang="en-US" sz="1600" dirty="0" err="1">
                <a:solidFill>
                  <a:schemeClr val="bg1"/>
                </a:solidFill>
                <a:latin typeface="Consolas" panose="020B0609020204030204" pitchFamily="49" charset="0"/>
              </a:rPr>
              <a:t>dbl</a:t>
            </a:r>
            <a:r>
              <a:rPr lang="en-US" sz="1600" dirty="0">
                <a:solidFill>
                  <a:schemeClr val="bg1"/>
                </a:solidFill>
                <a:latin typeface="Consolas" panose="020B0609020204030204" pitchFamily="49" charset="0"/>
              </a:rPr>
              <a:t>&gt;       &lt;</a:t>
            </a:r>
            <a:r>
              <a:rPr lang="en-US" sz="1600" dirty="0" err="1">
                <a:solidFill>
                  <a:schemeClr val="bg1"/>
                </a:solidFill>
                <a:latin typeface="Consolas" panose="020B0609020204030204" pitchFamily="49" charset="0"/>
              </a:rPr>
              <a:t>dbl</a:t>
            </a:r>
            <a:r>
              <a:rPr lang="en-US" sz="1600" dirty="0">
                <a:solidFill>
                  <a:schemeClr val="bg1"/>
                </a:solidFill>
                <a:latin typeface="Consolas" panose="020B0609020204030204" pitchFamily="49" charset="0"/>
              </a:rPr>
              <a:t>&gt; &lt;</a:t>
            </a:r>
            <a:r>
              <a:rPr lang="en-US" sz="1600" dirty="0" err="1">
                <a:solidFill>
                  <a:schemeClr val="bg1"/>
                </a:solidFill>
                <a:latin typeface="Consolas" panose="020B0609020204030204" pitchFamily="49" charset="0"/>
              </a:rPr>
              <a:t>fct</a:t>
            </a:r>
            <a:r>
              <a:rPr lang="en-US" sz="1600" dirty="0">
                <a:solidFill>
                  <a:schemeClr val="bg1"/>
                </a:solidFill>
                <a:latin typeface="Consolas" panose="020B0609020204030204" pitchFamily="49" charset="0"/>
              </a:rPr>
              <a:t>&gt;     </a:t>
            </a:r>
          </a:p>
          <a:p>
            <a:pPr marL="0" indent="0">
              <a:buNone/>
            </a:pPr>
            <a:r>
              <a:rPr lang="en-US" sz="1600" dirty="0">
                <a:solidFill>
                  <a:schemeClr val="bg1"/>
                </a:solidFill>
                <a:latin typeface="Consolas" panose="020B0609020204030204" pitchFamily="49" charset="0"/>
              </a:rPr>
              <a:t>1          7           3.2          4.7         1.4 versicolor</a:t>
            </a:r>
          </a:p>
          <a:p>
            <a:pPr marL="0" indent="0">
              <a:buNone/>
            </a:pPr>
            <a:r>
              <a:rPr lang="en-US" sz="1600" dirty="0">
                <a:solidFill>
                  <a:schemeClr val="bg1"/>
                </a:solidFill>
                <a:latin typeface="Consolas" panose="020B0609020204030204" pitchFamily="49" charset="0"/>
              </a:rPr>
              <a:t>2          6.4         3.2          4.5         1.5 versicolor</a:t>
            </a:r>
          </a:p>
          <a:p>
            <a:pPr marL="0" indent="0">
              <a:buNone/>
            </a:pPr>
            <a:r>
              <a:rPr lang="en-US" sz="1600" dirty="0">
                <a:solidFill>
                  <a:schemeClr val="bg1"/>
                </a:solidFill>
                <a:latin typeface="Consolas" panose="020B0609020204030204" pitchFamily="49" charset="0"/>
              </a:rPr>
              <a:t>3          6.9         3.1          4.9         1.5 versicolor</a:t>
            </a:r>
          </a:p>
          <a:p>
            <a:pPr marL="0" indent="0">
              <a:buNone/>
            </a:pPr>
            <a:r>
              <a:rPr lang="en-US" sz="1600" dirty="0">
                <a:solidFill>
                  <a:schemeClr val="bg1"/>
                </a:solidFill>
                <a:latin typeface="Consolas" panose="020B0609020204030204" pitchFamily="49" charset="0"/>
              </a:rPr>
              <a:t>4          5.5         2.3          4           1.3 versicolor</a:t>
            </a:r>
          </a:p>
          <a:p>
            <a:pPr marL="0" indent="0">
              <a:buNone/>
            </a:pPr>
            <a:r>
              <a:rPr lang="en-US" sz="1600" dirty="0">
                <a:solidFill>
                  <a:schemeClr val="bg1"/>
                </a:solidFill>
                <a:latin typeface="Consolas" panose="020B0609020204030204" pitchFamily="49" charset="0"/>
              </a:rPr>
              <a:t>5          6.5         2.8          4.6         1.5 versicolor</a:t>
            </a:r>
          </a:p>
          <a:p>
            <a:pPr marL="0" indent="0">
              <a:buNone/>
            </a:pPr>
            <a:r>
              <a:rPr lang="en-US" sz="1600" dirty="0">
                <a:solidFill>
                  <a:schemeClr val="bg1"/>
                </a:solidFill>
                <a:latin typeface="Consolas" panose="020B0609020204030204" pitchFamily="49" charset="0"/>
              </a:rPr>
              <a:t>6          5.7         2.8          4.5         1.3 versicolor</a:t>
            </a:r>
          </a:p>
        </p:txBody>
      </p:sp>
    </p:spTree>
    <p:extLst>
      <p:ext uri="{BB962C8B-B14F-4D97-AF65-F5344CB8AC3E}">
        <p14:creationId xmlns:p14="http://schemas.microsoft.com/office/powerpoint/2010/main" val="3968252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11" end="1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E597A7-1449-E70A-1BF0-5815560FC005}"/>
              </a:ext>
            </a:extLst>
          </p:cNvPr>
          <p:cNvSpPr>
            <a:spLocks noGrp="1"/>
          </p:cNvSpPr>
          <p:nvPr>
            <p:ph type="title"/>
          </p:nvPr>
        </p:nvSpPr>
        <p:spPr>
          <a:xfrm>
            <a:off x="457200" y="60407"/>
            <a:ext cx="8229600" cy="1143000"/>
          </a:xfrm>
        </p:spPr>
        <p:txBody>
          <a:bodyPr/>
          <a:lstStyle/>
          <a:p>
            <a:r>
              <a:rPr lang="en-US"/>
              <a:t>Let’s Practice!</a:t>
            </a:r>
          </a:p>
        </p:txBody>
      </p:sp>
      <p:sp>
        <p:nvSpPr>
          <p:cNvPr id="6" name="Content Placeholder 5">
            <a:extLst>
              <a:ext uri="{FF2B5EF4-FFF2-40B4-BE49-F238E27FC236}">
                <a16:creationId xmlns:a16="http://schemas.microsoft.com/office/drawing/2014/main" id="{CA7E9285-9ADF-EEC2-3D2B-43C03B6C8645}"/>
              </a:ext>
            </a:extLst>
          </p:cNvPr>
          <p:cNvSpPr>
            <a:spLocks noGrp="1"/>
          </p:cNvSpPr>
          <p:nvPr>
            <p:ph idx="1"/>
          </p:nvPr>
        </p:nvSpPr>
        <p:spPr>
          <a:xfrm>
            <a:off x="0" y="1280160"/>
            <a:ext cx="9144000" cy="5577840"/>
          </a:xfrm>
          <a:solidFill>
            <a:schemeClr val="tx1"/>
          </a:solidFill>
        </p:spPr>
        <p:txBody>
          <a:bodyPr>
            <a:normAutofit/>
          </a:bodyPr>
          <a:lstStyle/>
          <a:p>
            <a:pPr marL="0" indent="0">
              <a:buNone/>
            </a:pPr>
            <a:r>
              <a:rPr lang="en-US" sz="1600" dirty="0">
                <a:solidFill>
                  <a:srgbClr val="BFBFBF"/>
                </a:solidFill>
                <a:highlight>
                  <a:srgbClr val="000000"/>
                </a:highlight>
                <a:latin typeface="Consolas" panose="020B0609020204030204" pitchFamily="49" charset="0"/>
              </a:rPr>
              <a:t># Group the dataset by Species and summarize the mean </a:t>
            </a:r>
            <a:r>
              <a:rPr lang="en-US" sz="1600" dirty="0" err="1">
                <a:solidFill>
                  <a:srgbClr val="BFBFBF"/>
                </a:solidFill>
                <a:highlight>
                  <a:srgbClr val="000000"/>
                </a:highlight>
                <a:latin typeface="Consolas" panose="020B0609020204030204" pitchFamily="49" charset="0"/>
              </a:rPr>
              <a:t>Petal.Length</a:t>
            </a:r>
            <a:endParaRPr lang="en-US" sz="1600" dirty="0">
              <a:solidFill>
                <a:srgbClr val="BFBFBF"/>
              </a:solidFill>
              <a:highlight>
                <a:srgbClr val="000000"/>
              </a:highlight>
              <a:latin typeface="Consolas" panose="020B0609020204030204" pitchFamily="49" charset="0"/>
            </a:endParaRPr>
          </a:p>
          <a:p>
            <a:pPr marL="0" indent="0">
              <a:buNone/>
            </a:pPr>
            <a:r>
              <a:rPr lang="en-US" sz="1600" dirty="0" err="1">
                <a:solidFill>
                  <a:schemeClr val="bg1"/>
                </a:solidFill>
                <a:latin typeface="Consolas" panose="020B0609020204030204" pitchFamily="49" charset="0"/>
              </a:rPr>
              <a:t>iris_summ</a:t>
            </a:r>
            <a:r>
              <a:rPr lang="en-US" sz="1600" dirty="0">
                <a:solidFill>
                  <a:schemeClr val="bg1"/>
                </a:solidFill>
                <a:latin typeface="Consolas" panose="020B0609020204030204" pitchFamily="49" charset="0"/>
              </a:rPr>
              <a:t> &lt;- iris %&gt;% </a:t>
            </a:r>
          </a:p>
          <a:p>
            <a:pPr marL="0" indent="0">
              <a:buNone/>
            </a:pP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group_by</a:t>
            </a:r>
            <a:r>
              <a:rPr lang="en-US" sz="1600" dirty="0">
                <a:solidFill>
                  <a:schemeClr val="bg1"/>
                </a:solidFill>
                <a:latin typeface="Consolas" panose="020B0609020204030204" pitchFamily="49" charset="0"/>
              </a:rPr>
              <a:t>(Species) %&gt;% </a:t>
            </a:r>
          </a:p>
          <a:p>
            <a:pPr marL="0" indent="0">
              <a:buNone/>
            </a:pP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summarise</a:t>
            </a:r>
            <a:r>
              <a:rPr lang="en-US" sz="1600" dirty="0">
                <a:solidFill>
                  <a:schemeClr val="bg1"/>
                </a:solidFill>
                <a:latin typeface="Consolas" panose="020B0609020204030204" pitchFamily="49" charset="0"/>
              </a:rPr>
              <a:t>(</a:t>
            </a:r>
            <a:r>
              <a:rPr lang="en-US" sz="1600" dirty="0" err="1">
                <a:solidFill>
                  <a:schemeClr val="bg1"/>
                </a:solidFill>
                <a:latin typeface="Consolas" panose="020B0609020204030204" pitchFamily="49" charset="0"/>
              </a:rPr>
              <a:t>mean_Petal_Length</a:t>
            </a:r>
            <a:r>
              <a:rPr lang="en-US" sz="1600" dirty="0">
                <a:solidFill>
                  <a:schemeClr val="bg1"/>
                </a:solidFill>
                <a:latin typeface="Consolas" panose="020B0609020204030204" pitchFamily="49" charset="0"/>
              </a:rPr>
              <a:t> = mean(</a:t>
            </a:r>
            <a:r>
              <a:rPr lang="en-US" sz="1600" dirty="0" err="1">
                <a:solidFill>
                  <a:schemeClr val="bg1"/>
                </a:solidFill>
                <a:latin typeface="Consolas" panose="020B0609020204030204" pitchFamily="49" charset="0"/>
              </a:rPr>
              <a:t>Petal.Length</a:t>
            </a:r>
            <a:r>
              <a:rPr lang="en-US" sz="1600" dirty="0">
                <a:solidFill>
                  <a:schemeClr val="bg1"/>
                </a:solidFill>
                <a:latin typeface="Consolas" panose="020B0609020204030204" pitchFamily="49" charset="0"/>
              </a:rPr>
              <a:t>))</a:t>
            </a:r>
          </a:p>
          <a:p>
            <a:pPr marL="0" indent="0">
              <a:buNone/>
            </a:pPr>
            <a:endParaRPr lang="en-US" sz="1600" dirty="0">
              <a:solidFill>
                <a:schemeClr val="bg1"/>
              </a:solidFill>
              <a:latin typeface="Consolas" panose="020B0609020204030204" pitchFamily="49" charset="0"/>
            </a:endParaRPr>
          </a:p>
          <a:p>
            <a:pPr marL="0" indent="0">
              <a:buNone/>
            </a:pPr>
            <a:r>
              <a:rPr lang="en-US" sz="1600" dirty="0">
                <a:solidFill>
                  <a:schemeClr val="bg1"/>
                </a:solidFill>
                <a:latin typeface="Consolas" panose="020B0609020204030204" pitchFamily="49" charset="0"/>
              </a:rPr>
              <a:t># A </a:t>
            </a:r>
            <a:r>
              <a:rPr lang="en-US" sz="1600" dirty="0" err="1">
                <a:solidFill>
                  <a:schemeClr val="bg1"/>
                </a:solidFill>
                <a:latin typeface="Consolas" panose="020B0609020204030204" pitchFamily="49" charset="0"/>
              </a:rPr>
              <a:t>tibble</a:t>
            </a:r>
            <a:r>
              <a:rPr lang="en-US" sz="1600" dirty="0">
                <a:solidFill>
                  <a:schemeClr val="bg1"/>
                </a:solidFill>
                <a:latin typeface="Consolas" panose="020B0609020204030204" pitchFamily="49" charset="0"/>
              </a:rPr>
              <a:t>: 3 × 2</a:t>
            </a:r>
          </a:p>
          <a:p>
            <a:pPr marL="0" indent="0">
              <a:buNone/>
            </a:pPr>
            <a:r>
              <a:rPr lang="en-US" sz="1600" dirty="0">
                <a:solidFill>
                  <a:schemeClr val="bg1"/>
                </a:solidFill>
                <a:latin typeface="Consolas" panose="020B0609020204030204" pitchFamily="49" charset="0"/>
              </a:rPr>
              <a:t>  Species    </a:t>
            </a:r>
            <a:r>
              <a:rPr lang="en-US" sz="1600" dirty="0" err="1">
                <a:solidFill>
                  <a:schemeClr val="bg1"/>
                </a:solidFill>
                <a:latin typeface="Consolas" panose="020B0609020204030204" pitchFamily="49" charset="0"/>
              </a:rPr>
              <a:t>mean_Petal_Length</a:t>
            </a:r>
            <a:endParaRPr lang="en-US" sz="1600" dirty="0">
              <a:solidFill>
                <a:schemeClr val="bg1"/>
              </a:solidFill>
              <a:latin typeface="Consolas" panose="020B0609020204030204" pitchFamily="49" charset="0"/>
            </a:endParaRPr>
          </a:p>
          <a:p>
            <a:pPr marL="0" indent="0">
              <a:buNone/>
            </a:pPr>
            <a:r>
              <a:rPr lang="en-US" sz="1600" dirty="0">
                <a:solidFill>
                  <a:schemeClr val="bg1"/>
                </a:solidFill>
                <a:latin typeface="Consolas" panose="020B0609020204030204" pitchFamily="49" charset="0"/>
              </a:rPr>
              <a:t>  &lt;</a:t>
            </a:r>
            <a:r>
              <a:rPr lang="en-US" sz="1600" dirty="0" err="1">
                <a:solidFill>
                  <a:schemeClr val="bg1"/>
                </a:solidFill>
                <a:latin typeface="Consolas" panose="020B0609020204030204" pitchFamily="49" charset="0"/>
              </a:rPr>
              <a:t>fct</a:t>
            </a:r>
            <a:r>
              <a:rPr lang="en-US" sz="1600" dirty="0">
                <a:solidFill>
                  <a:schemeClr val="bg1"/>
                </a:solidFill>
                <a:latin typeface="Consolas" panose="020B0609020204030204" pitchFamily="49" charset="0"/>
              </a:rPr>
              <a:t>&gt;                  &lt;</a:t>
            </a:r>
            <a:r>
              <a:rPr lang="en-US" sz="1600" dirty="0" err="1">
                <a:solidFill>
                  <a:schemeClr val="bg1"/>
                </a:solidFill>
                <a:latin typeface="Consolas" panose="020B0609020204030204" pitchFamily="49" charset="0"/>
              </a:rPr>
              <a:t>dbl</a:t>
            </a:r>
            <a:r>
              <a:rPr lang="en-US" sz="1600" dirty="0">
                <a:solidFill>
                  <a:schemeClr val="bg1"/>
                </a:solidFill>
                <a:latin typeface="Consolas" panose="020B0609020204030204" pitchFamily="49" charset="0"/>
              </a:rPr>
              <a:t>&gt;</a:t>
            </a:r>
          </a:p>
          <a:p>
            <a:pPr marL="0" indent="0">
              <a:buNone/>
            </a:pPr>
            <a:r>
              <a:rPr lang="en-US" sz="1600" dirty="0">
                <a:solidFill>
                  <a:schemeClr val="bg1"/>
                </a:solidFill>
                <a:latin typeface="Consolas" panose="020B0609020204030204" pitchFamily="49" charset="0"/>
              </a:rPr>
              <a:t>1 </a:t>
            </a:r>
            <a:r>
              <a:rPr lang="en-US" sz="1600" dirty="0" err="1">
                <a:solidFill>
                  <a:schemeClr val="bg1"/>
                </a:solidFill>
                <a:latin typeface="Consolas" panose="020B0609020204030204" pitchFamily="49" charset="0"/>
              </a:rPr>
              <a:t>setosa</a:t>
            </a:r>
            <a:r>
              <a:rPr lang="en-US" sz="1600" dirty="0">
                <a:solidFill>
                  <a:schemeClr val="bg1"/>
                </a:solidFill>
                <a:latin typeface="Consolas" panose="020B0609020204030204" pitchFamily="49" charset="0"/>
              </a:rPr>
              <a:t>                  1.46</a:t>
            </a:r>
          </a:p>
          <a:p>
            <a:pPr marL="0" indent="0">
              <a:buNone/>
            </a:pPr>
            <a:r>
              <a:rPr lang="en-US" sz="1600" dirty="0">
                <a:solidFill>
                  <a:schemeClr val="bg1"/>
                </a:solidFill>
                <a:latin typeface="Consolas" panose="020B0609020204030204" pitchFamily="49" charset="0"/>
              </a:rPr>
              <a:t>2 versicolor              4.26</a:t>
            </a:r>
          </a:p>
          <a:p>
            <a:pPr marL="0" indent="0">
              <a:buNone/>
            </a:pPr>
            <a:r>
              <a:rPr lang="en-US" sz="1600" dirty="0">
                <a:solidFill>
                  <a:schemeClr val="bg1"/>
                </a:solidFill>
                <a:latin typeface="Consolas" panose="020B0609020204030204" pitchFamily="49" charset="0"/>
              </a:rPr>
              <a:t>3 virginica               5.55</a:t>
            </a:r>
          </a:p>
          <a:p>
            <a:pPr marL="0" indent="0">
              <a:buNone/>
            </a:pPr>
            <a:endParaRPr lang="en-US" sz="1600" dirty="0">
              <a:solidFill>
                <a:schemeClr val="bg1"/>
              </a:solidFill>
              <a:latin typeface="Consolas" panose="020B0609020204030204" pitchFamily="49" charset="0"/>
            </a:endParaRPr>
          </a:p>
        </p:txBody>
      </p:sp>
    </p:spTree>
    <p:extLst>
      <p:ext uri="{BB962C8B-B14F-4D97-AF65-F5344CB8AC3E}">
        <p14:creationId xmlns:p14="http://schemas.microsoft.com/office/powerpoint/2010/main" val="1926526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3019-1B0E-D4E0-0E76-77336F00AD54}"/>
              </a:ext>
            </a:extLst>
          </p:cNvPr>
          <p:cNvSpPr>
            <a:spLocks noGrp="1"/>
          </p:cNvSpPr>
          <p:nvPr>
            <p:ph type="title"/>
          </p:nvPr>
        </p:nvSpPr>
        <p:spPr>
          <a:xfrm>
            <a:off x="457200" y="74221"/>
            <a:ext cx="8229600" cy="1143000"/>
          </a:xfrm>
        </p:spPr>
        <p:txBody>
          <a:bodyPr>
            <a:normAutofit/>
          </a:bodyPr>
          <a:lstStyle/>
          <a:p>
            <a:r>
              <a:rPr lang="en-US" sz="4000"/>
              <a:t>Why Do We Use R?</a:t>
            </a:r>
          </a:p>
        </p:txBody>
      </p:sp>
      <p:sp>
        <p:nvSpPr>
          <p:cNvPr id="3" name="Content Placeholder 2">
            <a:extLst>
              <a:ext uri="{FF2B5EF4-FFF2-40B4-BE49-F238E27FC236}">
                <a16:creationId xmlns:a16="http://schemas.microsoft.com/office/drawing/2014/main" id="{78098230-03D0-A6DB-981B-5B882F8DA306}"/>
              </a:ext>
            </a:extLst>
          </p:cNvPr>
          <p:cNvSpPr>
            <a:spLocks noGrp="1"/>
          </p:cNvSpPr>
          <p:nvPr>
            <p:ph idx="1"/>
          </p:nvPr>
        </p:nvSpPr>
        <p:spPr>
          <a:xfrm>
            <a:off x="457200" y="1600200"/>
            <a:ext cx="8229600" cy="4769285"/>
          </a:xfrm>
        </p:spPr>
        <p:txBody>
          <a:bodyPr>
            <a:normAutofit/>
          </a:bodyPr>
          <a:lstStyle/>
          <a:p>
            <a:r>
              <a:rPr lang="en-US"/>
              <a:t>Free, open-source, cross-platform</a:t>
            </a:r>
          </a:p>
          <a:p>
            <a:pPr lvl="1"/>
            <a:r>
              <a:rPr lang="en-US"/>
              <a:t>Large community following with free resources</a:t>
            </a:r>
          </a:p>
          <a:p>
            <a:pPr lvl="1"/>
            <a:r>
              <a:rPr lang="en-US"/>
              <a:t>Open-sourced packages available @ </a:t>
            </a:r>
            <a:r>
              <a:rPr lang="en-US">
                <a:hlinkClick r:id="rId3"/>
              </a:rPr>
              <a:t>https://cran.r-project.org/</a:t>
            </a:r>
            <a:endParaRPr lang="en-US"/>
          </a:p>
          <a:p>
            <a:pPr lvl="1"/>
            <a:r>
              <a:rPr lang="en-US"/>
              <a:t>#help-datascience </a:t>
            </a:r>
          </a:p>
          <a:p>
            <a:r>
              <a:rPr lang="en-US"/>
              <a:t>Scripts and packages are easily reproducible</a:t>
            </a:r>
          </a:p>
          <a:p>
            <a:r>
              <a:rPr lang="en-US"/>
              <a:t>Flexibility in data handling</a:t>
            </a:r>
          </a:p>
          <a:p>
            <a:r>
              <a:rPr lang="en-US"/>
              <a:t>Designed with data analysis in mind</a:t>
            </a:r>
          </a:p>
          <a:p>
            <a:pPr lvl="1"/>
            <a:r>
              <a:rPr lang="en-US"/>
              <a:t>Able to import and create datasets</a:t>
            </a:r>
          </a:p>
          <a:p>
            <a:r>
              <a:rPr lang="en-US"/>
              <a:t>The user retains ultimate control over their data!</a:t>
            </a:r>
          </a:p>
          <a:p>
            <a:endParaRPr lang="en-US"/>
          </a:p>
        </p:txBody>
      </p:sp>
      <p:pic>
        <p:nvPicPr>
          <p:cNvPr id="5" name="Graphic 4" descr="Line arrow: Straight with solid fill">
            <a:extLst>
              <a:ext uri="{FF2B5EF4-FFF2-40B4-BE49-F238E27FC236}">
                <a16:creationId xmlns:a16="http://schemas.microsoft.com/office/drawing/2014/main" id="{B0008EDF-B84B-2589-0E6A-F5B8CD6BC2F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04941" y="2313224"/>
            <a:ext cx="1380995" cy="1380995"/>
          </a:xfrm>
          <a:prstGeom prst="rect">
            <a:avLst/>
          </a:prstGeom>
        </p:spPr>
      </p:pic>
    </p:spTree>
    <p:extLst>
      <p:ext uri="{BB962C8B-B14F-4D97-AF65-F5344CB8AC3E}">
        <p14:creationId xmlns:p14="http://schemas.microsoft.com/office/powerpoint/2010/main" val="3694677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42" presetClass="path" presetSubtype="0" repeatCount="indefinite" accel="50000" decel="50000" fill="hold" nodeType="withEffect">
                                  <p:stCondLst>
                                    <p:cond delay="0"/>
                                  </p:stCondLst>
                                  <p:childTnLst>
                                    <p:animMotion origin="layout" path="M 1.94444E-6 -2.96296E-6 L -0.34063 -0.00139 " pathEditMode="relative" rAng="0" ptsTypes="AA">
                                      <p:cBhvr>
                                        <p:cTn id="8" dur="2000" fill="hold"/>
                                        <p:tgtEl>
                                          <p:spTgt spid="5"/>
                                        </p:tgtEl>
                                        <p:attrNameLst>
                                          <p:attrName>ppt_x</p:attrName>
                                          <p:attrName>ppt_y</p:attrName>
                                        </p:attrNameLst>
                                      </p:cBhvr>
                                      <p:rCtr x="-17031" y="-69"/>
                                    </p:animMotion>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B5997C-E63C-32E4-60AA-533AA6E11149}"/>
              </a:ext>
            </a:extLst>
          </p:cNvPr>
          <p:cNvSpPr>
            <a:spLocks noGrp="1"/>
          </p:cNvSpPr>
          <p:nvPr>
            <p:ph type="title"/>
          </p:nvPr>
        </p:nvSpPr>
        <p:spPr>
          <a:xfrm>
            <a:off x="457200" y="97432"/>
            <a:ext cx="8229600" cy="1143000"/>
          </a:xfrm>
        </p:spPr>
        <p:txBody>
          <a:bodyPr>
            <a:noAutofit/>
          </a:bodyPr>
          <a:lstStyle/>
          <a:p>
            <a:r>
              <a:rPr lang="en-US" sz="3600"/>
              <a:t>Creating new variables with </a:t>
            </a:r>
            <a:r>
              <a:rPr lang="en-US" sz="3600">
                <a:solidFill>
                  <a:schemeClr val="bg1"/>
                </a:solidFill>
                <a:highlight>
                  <a:srgbClr val="000000"/>
                </a:highlight>
                <a:latin typeface="Consolas" panose="020B0609020204030204" pitchFamily="49" charset="0"/>
              </a:rPr>
              <a:t>mutate()</a:t>
            </a:r>
          </a:p>
        </p:txBody>
      </p:sp>
      <p:sp>
        <p:nvSpPr>
          <p:cNvPr id="6" name="Content Placeholder 5">
            <a:extLst>
              <a:ext uri="{FF2B5EF4-FFF2-40B4-BE49-F238E27FC236}">
                <a16:creationId xmlns:a16="http://schemas.microsoft.com/office/drawing/2014/main" id="{FA55560A-2E33-76F9-4203-9A55D36896C9}"/>
              </a:ext>
            </a:extLst>
          </p:cNvPr>
          <p:cNvSpPr>
            <a:spLocks noGrp="1"/>
          </p:cNvSpPr>
          <p:nvPr>
            <p:ph idx="1"/>
          </p:nvPr>
        </p:nvSpPr>
        <p:spPr>
          <a:xfrm>
            <a:off x="457200" y="1417638"/>
            <a:ext cx="8229600" cy="4525963"/>
          </a:xfrm>
        </p:spPr>
        <p:txBody>
          <a:bodyPr/>
          <a:lstStyle/>
          <a:p>
            <a:r>
              <a:rPr lang="en-US"/>
              <a:t>Create new variables from existing data</a:t>
            </a:r>
          </a:p>
          <a:p>
            <a:r>
              <a:rPr lang="en-US"/>
              <a:t>Does not modify the original </a:t>
            </a:r>
            <a:r>
              <a:rPr lang="en-US" err="1"/>
              <a:t>data.frame</a:t>
            </a:r>
            <a:r>
              <a:rPr lang="en-US"/>
              <a:t> or </a:t>
            </a:r>
            <a:r>
              <a:rPr lang="en-US" err="1"/>
              <a:t>tibble</a:t>
            </a:r>
            <a:endParaRPr lang="en-US"/>
          </a:p>
          <a:p>
            <a:pPr lvl="1"/>
            <a:r>
              <a:rPr lang="en-US"/>
              <a:t>creates a new one with new variables added to the end</a:t>
            </a:r>
          </a:p>
        </p:txBody>
      </p:sp>
      <p:sp>
        <p:nvSpPr>
          <p:cNvPr id="7" name="Content Placeholder 5">
            <a:extLst>
              <a:ext uri="{FF2B5EF4-FFF2-40B4-BE49-F238E27FC236}">
                <a16:creationId xmlns:a16="http://schemas.microsoft.com/office/drawing/2014/main" id="{88E64999-540E-E583-D380-0EBFF285FBA0}"/>
              </a:ext>
            </a:extLst>
          </p:cNvPr>
          <p:cNvSpPr txBox="1">
            <a:spLocks/>
          </p:cNvSpPr>
          <p:nvPr/>
        </p:nvSpPr>
        <p:spPr>
          <a:xfrm>
            <a:off x="0" y="2857500"/>
            <a:ext cx="9144000" cy="4000500"/>
          </a:xfrm>
          <a:prstGeom prst="rect">
            <a:avLst/>
          </a:prstGeom>
          <a:solidFill>
            <a:schemeClr val="tx1"/>
          </a:solidFill>
        </p:spPr>
        <p:txBody>
          <a:bodyPr vert="horz" lIns="91440" tIns="45720" rIns="91440" bIns="45720" rtlCol="0">
            <a:normAutofit lnSpcReduction="10000"/>
          </a:bodyPr>
          <a:lstStyle>
            <a:lvl1pPr marL="257175" indent="-257175" algn="l" defTabSz="342900" rtl="0" eaLnBrk="1" latinLnBrk="0" hangingPunct="1">
              <a:spcBef>
                <a:spcPct val="20000"/>
              </a:spcBef>
              <a:buFont typeface="Arial"/>
              <a:buChar char="•"/>
              <a:defRPr sz="2400" kern="1200">
                <a:solidFill>
                  <a:schemeClr val="tx1"/>
                </a:solidFill>
                <a:latin typeface="Source Sans Pro"/>
                <a:ea typeface="+mn-ea"/>
                <a:cs typeface="Source Sans Pro"/>
              </a:defRPr>
            </a:lvl1pPr>
            <a:lvl2pPr marL="557213" indent="-214313" algn="l" defTabSz="342900" rtl="0" eaLnBrk="1" latinLnBrk="0" hangingPunct="1">
              <a:spcBef>
                <a:spcPct val="20000"/>
              </a:spcBef>
              <a:buFont typeface="Arial"/>
              <a:buChar char="–"/>
              <a:defRPr sz="2100" kern="1200">
                <a:solidFill>
                  <a:schemeClr val="tx1"/>
                </a:solidFill>
                <a:latin typeface="Source Sans Pro"/>
                <a:ea typeface="+mn-ea"/>
                <a:cs typeface="Source Sans Pro"/>
              </a:defRPr>
            </a:lvl2pPr>
            <a:lvl3pPr marL="857250" indent="-171450" algn="l" defTabSz="342900" rtl="0" eaLnBrk="1" latinLnBrk="0" hangingPunct="1">
              <a:spcBef>
                <a:spcPct val="20000"/>
              </a:spcBef>
              <a:buFont typeface="Arial"/>
              <a:buChar char="•"/>
              <a:defRPr sz="1800" kern="1200">
                <a:solidFill>
                  <a:schemeClr val="tx1"/>
                </a:solidFill>
                <a:latin typeface="Source Sans Pro"/>
                <a:ea typeface="+mn-ea"/>
                <a:cs typeface="Source Sans Pro"/>
              </a:defRPr>
            </a:lvl3pPr>
            <a:lvl4pPr marL="1200150" indent="-171450" algn="l" defTabSz="342900" rtl="0" eaLnBrk="1" latinLnBrk="0" hangingPunct="1">
              <a:spcBef>
                <a:spcPct val="20000"/>
              </a:spcBef>
              <a:buFont typeface="Arial"/>
              <a:buChar char="–"/>
              <a:defRPr sz="1500" kern="1200">
                <a:solidFill>
                  <a:schemeClr val="tx1"/>
                </a:solidFill>
                <a:latin typeface="Source Sans Pro"/>
                <a:ea typeface="+mn-ea"/>
                <a:cs typeface="Source Sans Pro"/>
              </a:defRPr>
            </a:lvl4pPr>
            <a:lvl5pPr marL="1543050" indent="-171450" algn="l" defTabSz="342900" rtl="0" eaLnBrk="1" latinLnBrk="0" hangingPunct="1">
              <a:spcBef>
                <a:spcPct val="20000"/>
              </a:spcBef>
              <a:buFont typeface="Arial"/>
              <a:buChar char="»"/>
              <a:defRPr sz="1500" kern="1200">
                <a:solidFill>
                  <a:schemeClr val="tx1"/>
                </a:solidFill>
                <a:latin typeface="Source Sans Pro"/>
                <a:ea typeface="+mn-ea"/>
                <a:cs typeface="Source Sans Pro"/>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Font typeface="Arial"/>
              <a:buNone/>
            </a:pPr>
            <a:r>
              <a:rPr lang="en-US" sz="1600">
                <a:solidFill>
                  <a:srgbClr val="BFBFBF"/>
                </a:solidFill>
                <a:highlight>
                  <a:srgbClr val="000000"/>
                </a:highlight>
                <a:latin typeface="Consolas" panose="020B0609020204030204" pitchFamily="49" charset="0"/>
              </a:rPr>
              <a:t># Create a new variable to define the petal area:</a:t>
            </a:r>
          </a:p>
          <a:p>
            <a:pPr marL="0" indent="0">
              <a:buFont typeface="Arial"/>
              <a:buNone/>
            </a:pPr>
            <a:r>
              <a:rPr lang="en-US" sz="1600" err="1">
                <a:solidFill>
                  <a:schemeClr val="bg1"/>
                </a:solidFill>
                <a:highlight>
                  <a:srgbClr val="000000"/>
                </a:highlight>
                <a:latin typeface="Consolas" panose="020B0609020204030204" pitchFamily="49" charset="0"/>
              </a:rPr>
              <a:t>petal_area</a:t>
            </a:r>
            <a:r>
              <a:rPr lang="en-US" sz="1600">
                <a:solidFill>
                  <a:schemeClr val="bg1"/>
                </a:solidFill>
                <a:highlight>
                  <a:srgbClr val="000000"/>
                </a:highlight>
                <a:latin typeface="Consolas" panose="020B0609020204030204" pitchFamily="49" charset="0"/>
              </a:rPr>
              <a:t> &lt;- </a:t>
            </a:r>
            <a:r>
              <a:rPr lang="en-US" sz="1600" err="1">
                <a:solidFill>
                  <a:schemeClr val="bg1"/>
                </a:solidFill>
                <a:highlight>
                  <a:srgbClr val="000000"/>
                </a:highlight>
                <a:latin typeface="Consolas" panose="020B0609020204030204" pitchFamily="49" charset="0"/>
              </a:rPr>
              <a:t>iris_petal</a:t>
            </a:r>
            <a:r>
              <a:rPr lang="en-US" sz="1600">
                <a:solidFill>
                  <a:schemeClr val="bg1"/>
                </a:solidFill>
                <a:highlight>
                  <a:srgbClr val="000000"/>
                </a:highlight>
                <a:latin typeface="Consolas" panose="020B0609020204030204" pitchFamily="49" charset="0"/>
              </a:rPr>
              <a:t> %&gt;%</a:t>
            </a:r>
          </a:p>
          <a:p>
            <a:pPr marL="0" indent="0">
              <a:buFont typeface="Arial"/>
              <a:buNone/>
            </a:pPr>
            <a:r>
              <a:rPr lang="en-US" sz="1600">
                <a:solidFill>
                  <a:schemeClr val="bg1"/>
                </a:solidFill>
                <a:highlight>
                  <a:srgbClr val="000000"/>
                </a:highlight>
                <a:latin typeface="Consolas" panose="020B0609020204030204" pitchFamily="49" charset="0"/>
              </a:rPr>
              <a:t>	mutate(</a:t>
            </a:r>
            <a:r>
              <a:rPr lang="en-US" sz="1600" err="1">
                <a:solidFill>
                  <a:schemeClr val="bg1"/>
                </a:solidFill>
                <a:highlight>
                  <a:srgbClr val="000000"/>
                </a:highlight>
                <a:latin typeface="Consolas" panose="020B0609020204030204" pitchFamily="49" charset="0"/>
              </a:rPr>
              <a:t>Petal.Area</a:t>
            </a:r>
            <a:r>
              <a:rPr lang="en-US" sz="1600">
                <a:solidFill>
                  <a:schemeClr val="bg1"/>
                </a:solidFill>
                <a:highlight>
                  <a:srgbClr val="000000"/>
                </a:highlight>
                <a:latin typeface="Consolas" panose="020B0609020204030204" pitchFamily="49" charset="0"/>
              </a:rPr>
              <a:t> = </a:t>
            </a:r>
            <a:r>
              <a:rPr lang="en-US" sz="1600" err="1">
                <a:solidFill>
                  <a:schemeClr val="bg1"/>
                </a:solidFill>
                <a:highlight>
                  <a:srgbClr val="000000"/>
                </a:highlight>
                <a:latin typeface="Consolas" panose="020B0609020204030204" pitchFamily="49" charset="0"/>
              </a:rPr>
              <a:t>Petal.Length</a:t>
            </a:r>
            <a:r>
              <a:rPr lang="en-US" sz="1600">
                <a:solidFill>
                  <a:schemeClr val="bg1"/>
                </a:solidFill>
                <a:highlight>
                  <a:srgbClr val="000000"/>
                </a:highlight>
                <a:latin typeface="Consolas" panose="020B0609020204030204" pitchFamily="49" charset="0"/>
              </a:rPr>
              <a:t> * </a:t>
            </a:r>
            <a:r>
              <a:rPr lang="en-US" sz="1600" err="1">
                <a:solidFill>
                  <a:schemeClr val="bg1"/>
                </a:solidFill>
                <a:highlight>
                  <a:srgbClr val="000000"/>
                </a:highlight>
                <a:latin typeface="Consolas" panose="020B0609020204030204" pitchFamily="49" charset="0"/>
              </a:rPr>
              <a:t>Petal.Width</a:t>
            </a:r>
            <a:r>
              <a:rPr lang="en-US" sz="1600">
                <a:solidFill>
                  <a:schemeClr val="bg1"/>
                </a:solidFill>
                <a:highlight>
                  <a:srgbClr val="000000"/>
                </a:highlight>
                <a:latin typeface="Consolas" panose="020B0609020204030204" pitchFamily="49" charset="0"/>
              </a:rPr>
              <a:t>)</a:t>
            </a:r>
          </a:p>
          <a:p>
            <a:pPr marL="0" indent="0">
              <a:buFont typeface="Arial"/>
              <a:buNone/>
            </a:pPr>
            <a:r>
              <a:rPr lang="en-US" sz="1600">
                <a:solidFill>
                  <a:schemeClr val="bg1"/>
                </a:solidFill>
                <a:highlight>
                  <a:srgbClr val="000000"/>
                </a:highlight>
                <a:latin typeface="Consolas" panose="020B0609020204030204" pitchFamily="49" charset="0"/>
              </a:rPr>
              <a:t>head(</a:t>
            </a:r>
            <a:r>
              <a:rPr lang="en-US" sz="1600" err="1">
                <a:solidFill>
                  <a:schemeClr val="bg1"/>
                </a:solidFill>
                <a:highlight>
                  <a:srgbClr val="000000"/>
                </a:highlight>
                <a:latin typeface="Consolas" panose="020B0609020204030204" pitchFamily="49" charset="0"/>
              </a:rPr>
              <a:t>petal_area</a:t>
            </a:r>
            <a:r>
              <a:rPr lang="en-US" sz="1600">
                <a:solidFill>
                  <a:schemeClr val="bg1"/>
                </a:solidFill>
                <a:highlight>
                  <a:srgbClr val="000000"/>
                </a:highlight>
                <a:latin typeface="Consolas" panose="020B0609020204030204" pitchFamily="49" charset="0"/>
              </a:rPr>
              <a:t>)</a:t>
            </a:r>
          </a:p>
          <a:p>
            <a:pPr marL="0" indent="0">
              <a:buFont typeface="Arial"/>
              <a:buNone/>
            </a:pPr>
            <a:endParaRPr lang="en-US" sz="1600">
              <a:solidFill>
                <a:schemeClr val="bg1"/>
              </a:solidFill>
              <a:highlight>
                <a:srgbClr val="000000"/>
              </a:highlight>
              <a:latin typeface="Consolas" panose="020B0609020204030204" pitchFamily="49" charset="0"/>
            </a:endParaRPr>
          </a:p>
          <a:p>
            <a:pPr marL="0" indent="0">
              <a:buNone/>
            </a:pPr>
            <a:r>
              <a:rPr lang="en-US" sz="1600">
                <a:solidFill>
                  <a:schemeClr val="bg1"/>
                </a:solidFill>
                <a:latin typeface="Consolas" panose="020B0609020204030204" pitchFamily="49" charset="0"/>
              </a:rPr>
              <a:t># A </a:t>
            </a:r>
            <a:r>
              <a:rPr lang="en-US" sz="1600" err="1">
                <a:solidFill>
                  <a:schemeClr val="bg1"/>
                </a:solidFill>
                <a:latin typeface="Consolas" panose="020B0609020204030204" pitchFamily="49" charset="0"/>
              </a:rPr>
              <a:t>tibble</a:t>
            </a:r>
            <a:r>
              <a:rPr lang="en-US" sz="1600">
                <a:solidFill>
                  <a:schemeClr val="bg1"/>
                </a:solidFill>
                <a:latin typeface="Consolas" panose="020B0609020204030204" pitchFamily="49" charset="0"/>
              </a:rPr>
              <a:t>: 6 × 4</a:t>
            </a:r>
          </a:p>
          <a:p>
            <a:pPr marL="0" indent="0">
              <a:buNone/>
            </a:pPr>
            <a:r>
              <a:rPr lang="en-US" sz="1600">
                <a:solidFill>
                  <a:schemeClr val="bg1"/>
                </a:solidFill>
                <a:latin typeface="Consolas" panose="020B0609020204030204" pitchFamily="49" charset="0"/>
              </a:rPr>
              <a:t>  Species </a:t>
            </a:r>
            <a:r>
              <a:rPr lang="en-US" sz="1600" err="1">
                <a:solidFill>
                  <a:schemeClr val="bg1"/>
                </a:solidFill>
                <a:latin typeface="Consolas" panose="020B0609020204030204" pitchFamily="49" charset="0"/>
              </a:rPr>
              <a:t>Petal.Length</a:t>
            </a:r>
            <a:r>
              <a:rPr lang="en-US" sz="1600">
                <a:solidFill>
                  <a:schemeClr val="bg1"/>
                </a:solidFill>
                <a:latin typeface="Consolas" panose="020B0609020204030204" pitchFamily="49" charset="0"/>
              </a:rPr>
              <a:t> </a:t>
            </a:r>
            <a:r>
              <a:rPr lang="en-US" sz="1600" err="1">
                <a:solidFill>
                  <a:schemeClr val="bg1"/>
                </a:solidFill>
                <a:latin typeface="Consolas" panose="020B0609020204030204" pitchFamily="49" charset="0"/>
              </a:rPr>
              <a:t>Petal.Width</a:t>
            </a:r>
            <a:r>
              <a:rPr lang="en-US" sz="1600">
                <a:solidFill>
                  <a:schemeClr val="bg1"/>
                </a:solidFill>
                <a:latin typeface="Consolas" panose="020B0609020204030204" pitchFamily="49" charset="0"/>
              </a:rPr>
              <a:t> </a:t>
            </a:r>
            <a:r>
              <a:rPr lang="en-US" sz="1600" err="1">
                <a:solidFill>
                  <a:schemeClr val="bg1"/>
                </a:solidFill>
                <a:latin typeface="Consolas" panose="020B0609020204030204" pitchFamily="49" charset="0"/>
              </a:rPr>
              <a:t>Petal.Area</a:t>
            </a:r>
            <a:endParaRPr lang="en-US" sz="1600">
              <a:solidFill>
                <a:schemeClr val="bg1"/>
              </a:solidFill>
              <a:latin typeface="Consolas" panose="020B0609020204030204" pitchFamily="49" charset="0"/>
            </a:endParaRPr>
          </a:p>
          <a:p>
            <a:pPr marL="0" indent="0">
              <a:buNone/>
            </a:pPr>
            <a:r>
              <a:rPr lang="en-US" sz="1600">
                <a:solidFill>
                  <a:schemeClr val="bg1"/>
                </a:solidFill>
                <a:latin typeface="Consolas" panose="020B0609020204030204" pitchFamily="49" charset="0"/>
              </a:rPr>
              <a:t>  &lt;</a:t>
            </a:r>
            <a:r>
              <a:rPr lang="en-US" sz="1600" err="1">
                <a:solidFill>
                  <a:schemeClr val="bg1"/>
                </a:solidFill>
                <a:latin typeface="Consolas" panose="020B0609020204030204" pitchFamily="49" charset="0"/>
              </a:rPr>
              <a:t>fct</a:t>
            </a:r>
            <a:r>
              <a:rPr lang="en-US" sz="1600">
                <a:solidFill>
                  <a:schemeClr val="bg1"/>
                </a:solidFill>
                <a:latin typeface="Consolas" panose="020B0609020204030204" pitchFamily="49" charset="0"/>
              </a:rPr>
              <a:t>&gt;          &lt;</a:t>
            </a:r>
            <a:r>
              <a:rPr lang="en-US" sz="1600" err="1">
                <a:solidFill>
                  <a:schemeClr val="bg1"/>
                </a:solidFill>
                <a:latin typeface="Consolas" panose="020B0609020204030204" pitchFamily="49" charset="0"/>
              </a:rPr>
              <a:t>dbl</a:t>
            </a:r>
            <a:r>
              <a:rPr lang="en-US" sz="1600">
                <a:solidFill>
                  <a:schemeClr val="bg1"/>
                </a:solidFill>
                <a:latin typeface="Consolas" panose="020B0609020204030204" pitchFamily="49" charset="0"/>
              </a:rPr>
              <a:t>&gt;       &lt;</a:t>
            </a:r>
            <a:r>
              <a:rPr lang="en-US" sz="1600" err="1">
                <a:solidFill>
                  <a:schemeClr val="bg1"/>
                </a:solidFill>
                <a:latin typeface="Consolas" panose="020B0609020204030204" pitchFamily="49" charset="0"/>
              </a:rPr>
              <a:t>dbl</a:t>
            </a:r>
            <a:r>
              <a:rPr lang="en-US" sz="1600">
                <a:solidFill>
                  <a:schemeClr val="bg1"/>
                </a:solidFill>
                <a:latin typeface="Consolas" panose="020B0609020204030204" pitchFamily="49" charset="0"/>
              </a:rPr>
              <a:t>&gt;      &lt;</a:t>
            </a:r>
            <a:r>
              <a:rPr lang="en-US" sz="1600" err="1">
                <a:solidFill>
                  <a:schemeClr val="bg1"/>
                </a:solidFill>
                <a:latin typeface="Consolas" panose="020B0609020204030204" pitchFamily="49" charset="0"/>
              </a:rPr>
              <a:t>dbl</a:t>
            </a:r>
            <a:r>
              <a:rPr lang="en-US" sz="1600">
                <a:solidFill>
                  <a:schemeClr val="bg1"/>
                </a:solidFill>
                <a:latin typeface="Consolas" panose="020B0609020204030204" pitchFamily="49" charset="0"/>
              </a:rPr>
              <a:t>&gt;</a:t>
            </a:r>
          </a:p>
          <a:p>
            <a:pPr marL="0" indent="0">
              <a:buNone/>
            </a:pPr>
            <a:r>
              <a:rPr lang="en-US" sz="1600">
                <a:solidFill>
                  <a:schemeClr val="bg1"/>
                </a:solidFill>
                <a:latin typeface="Consolas" panose="020B0609020204030204" pitchFamily="49" charset="0"/>
              </a:rPr>
              <a:t>1 </a:t>
            </a:r>
            <a:r>
              <a:rPr lang="en-US" sz="1600" err="1">
                <a:solidFill>
                  <a:schemeClr val="bg1"/>
                </a:solidFill>
                <a:latin typeface="Consolas" panose="020B0609020204030204" pitchFamily="49" charset="0"/>
              </a:rPr>
              <a:t>setosa</a:t>
            </a:r>
            <a:r>
              <a:rPr lang="en-US" sz="1600">
                <a:solidFill>
                  <a:schemeClr val="bg1"/>
                </a:solidFill>
                <a:latin typeface="Consolas" panose="020B0609020204030204" pitchFamily="49" charset="0"/>
              </a:rPr>
              <a:t>           1.4         0.2       0.28</a:t>
            </a:r>
          </a:p>
          <a:p>
            <a:pPr marL="0" indent="0">
              <a:buNone/>
            </a:pPr>
            <a:r>
              <a:rPr lang="en-US" sz="1600">
                <a:solidFill>
                  <a:schemeClr val="bg1"/>
                </a:solidFill>
                <a:latin typeface="Consolas" panose="020B0609020204030204" pitchFamily="49" charset="0"/>
              </a:rPr>
              <a:t>2 </a:t>
            </a:r>
            <a:r>
              <a:rPr lang="en-US" sz="1600" err="1">
                <a:solidFill>
                  <a:schemeClr val="bg1"/>
                </a:solidFill>
                <a:latin typeface="Consolas" panose="020B0609020204030204" pitchFamily="49" charset="0"/>
              </a:rPr>
              <a:t>setosa</a:t>
            </a:r>
            <a:r>
              <a:rPr lang="en-US" sz="1600">
                <a:solidFill>
                  <a:schemeClr val="bg1"/>
                </a:solidFill>
                <a:latin typeface="Consolas" panose="020B0609020204030204" pitchFamily="49" charset="0"/>
              </a:rPr>
              <a:t>           1.4         0.2       0.28</a:t>
            </a:r>
          </a:p>
          <a:p>
            <a:pPr marL="0" indent="0">
              <a:buNone/>
            </a:pPr>
            <a:r>
              <a:rPr lang="en-US" sz="1600">
                <a:solidFill>
                  <a:schemeClr val="bg1"/>
                </a:solidFill>
                <a:latin typeface="Consolas" panose="020B0609020204030204" pitchFamily="49" charset="0"/>
              </a:rPr>
              <a:t>3 </a:t>
            </a:r>
            <a:r>
              <a:rPr lang="en-US" sz="1600" err="1">
                <a:solidFill>
                  <a:schemeClr val="bg1"/>
                </a:solidFill>
                <a:latin typeface="Consolas" panose="020B0609020204030204" pitchFamily="49" charset="0"/>
              </a:rPr>
              <a:t>setosa</a:t>
            </a:r>
            <a:r>
              <a:rPr lang="en-US" sz="1600">
                <a:solidFill>
                  <a:schemeClr val="bg1"/>
                </a:solidFill>
                <a:latin typeface="Consolas" panose="020B0609020204030204" pitchFamily="49" charset="0"/>
              </a:rPr>
              <a:t>           1.3         0.2       0.26</a:t>
            </a:r>
          </a:p>
          <a:p>
            <a:pPr marL="0" indent="0">
              <a:buNone/>
            </a:pPr>
            <a:r>
              <a:rPr lang="en-US" sz="1600">
                <a:solidFill>
                  <a:schemeClr val="bg1"/>
                </a:solidFill>
                <a:latin typeface="Consolas" panose="020B0609020204030204" pitchFamily="49" charset="0"/>
              </a:rPr>
              <a:t>4 </a:t>
            </a:r>
            <a:r>
              <a:rPr lang="en-US" sz="1600" err="1">
                <a:solidFill>
                  <a:schemeClr val="bg1"/>
                </a:solidFill>
                <a:latin typeface="Consolas" panose="020B0609020204030204" pitchFamily="49" charset="0"/>
              </a:rPr>
              <a:t>setosa</a:t>
            </a:r>
            <a:r>
              <a:rPr lang="en-US" sz="1600">
                <a:solidFill>
                  <a:schemeClr val="bg1"/>
                </a:solidFill>
                <a:latin typeface="Consolas" panose="020B0609020204030204" pitchFamily="49" charset="0"/>
              </a:rPr>
              <a:t>           1.5         0.2       0.3 </a:t>
            </a:r>
          </a:p>
          <a:p>
            <a:pPr marL="0" indent="0">
              <a:buNone/>
            </a:pPr>
            <a:r>
              <a:rPr lang="en-US" sz="1600">
                <a:solidFill>
                  <a:schemeClr val="bg1"/>
                </a:solidFill>
                <a:latin typeface="Consolas" panose="020B0609020204030204" pitchFamily="49" charset="0"/>
              </a:rPr>
              <a:t>5 </a:t>
            </a:r>
            <a:r>
              <a:rPr lang="en-US" sz="1600" err="1">
                <a:solidFill>
                  <a:schemeClr val="bg1"/>
                </a:solidFill>
                <a:latin typeface="Consolas" panose="020B0609020204030204" pitchFamily="49" charset="0"/>
              </a:rPr>
              <a:t>setosa</a:t>
            </a:r>
            <a:r>
              <a:rPr lang="en-US" sz="1600">
                <a:solidFill>
                  <a:schemeClr val="bg1"/>
                </a:solidFill>
                <a:latin typeface="Consolas" panose="020B0609020204030204" pitchFamily="49" charset="0"/>
              </a:rPr>
              <a:t>           1.4         0.2       0.28</a:t>
            </a:r>
          </a:p>
          <a:p>
            <a:pPr marL="0" indent="0">
              <a:buNone/>
            </a:pPr>
            <a:r>
              <a:rPr lang="en-US" sz="1600">
                <a:solidFill>
                  <a:schemeClr val="bg1"/>
                </a:solidFill>
                <a:latin typeface="Consolas" panose="020B0609020204030204" pitchFamily="49" charset="0"/>
              </a:rPr>
              <a:t>6 </a:t>
            </a:r>
            <a:r>
              <a:rPr lang="en-US" sz="1600" err="1">
                <a:solidFill>
                  <a:schemeClr val="bg1"/>
                </a:solidFill>
                <a:latin typeface="Consolas" panose="020B0609020204030204" pitchFamily="49" charset="0"/>
              </a:rPr>
              <a:t>setosa</a:t>
            </a:r>
            <a:r>
              <a:rPr lang="en-US" sz="1600">
                <a:solidFill>
                  <a:schemeClr val="bg1"/>
                </a:solidFill>
                <a:latin typeface="Consolas" panose="020B0609020204030204" pitchFamily="49" charset="0"/>
              </a:rPr>
              <a:t>           1.7         0.4       0.68</a:t>
            </a:r>
            <a:endParaRPr lang="en-US" sz="1600">
              <a:solidFill>
                <a:schemeClr val="bg1"/>
              </a:solidFill>
              <a:highlight>
                <a:srgbClr val="000000"/>
              </a:highlight>
              <a:latin typeface="Consolas" panose="020B0609020204030204" pitchFamily="49" charset="0"/>
            </a:endParaRPr>
          </a:p>
        </p:txBody>
      </p:sp>
    </p:spTree>
    <p:extLst>
      <p:ext uri="{BB962C8B-B14F-4D97-AF65-F5344CB8AC3E}">
        <p14:creationId xmlns:p14="http://schemas.microsoft.com/office/powerpoint/2010/main" val="3877919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7">
                                            <p:txEl>
                                              <p:pRg st="5" end="5"/>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nodeType="afterEffect">
                                  <p:stCondLst>
                                    <p:cond delay="0"/>
                                  </p:stCondLst>
                                  <p:childTnLst>
                                    <p:set>
                                      <p:cBhvr>
                                        <p:cTn id="20" dur="1" fill="hold">
                                          <p:stCondLst>
                                            <p:cond delay="0"/>
                                          </p:stCondLst>
                                        </p:cTn>
                                        <p:tgtEl>
                                          <p:spTgt spid="7">
                                            <p:txEl>
                                              <p:pRg st="6" end="6"/>
                                            </p:txEl>
                                          </p:spTgt>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nodeType="afterEffect">
                                  <p:stCondLst>
                                    <p:cond delay="0"/>
                                  </p:stCondLst>
                                  <p:childTnLst>
                                    <p:set>
                                      <p:cBhvr>
                                        <p:cTn id="23" dur="1" fill="hold">
                                          <p:stCondLst>
                                            <p:cond delay="0"/>
                                          </p:stCondLst>
                                        </p:cTn>
                                        <p:tgtEl>
                                          <p:spTgt spid="7">
                                            <p:txEl>
                                              <p:pRg st="7" end="7"/>
                                            </p:txEl>
                                          </p:spTgt>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nodeType="afterEffect">
                                  <p:stCondLst>
                                    <p:cond delay="0"/>
                                  </p:stCondLst>
                                  <p:childTnLst>
                                    <p:set>
                                      <p:cBhvr>
                                        <p:cTn id="26" dur="1" fill="hold">
                                          <p:stCondLst>
                                            <p:cond delay="0"/>
                                          </p:stCondLst>
                                        </p:cTn>
                                        <p:tgtEl>
                                          <p:spTgt spid="7">
                                            <p:txEl>
                                              <p:pRg st="8" end="8"/>
                                            </p:txEl>
                                          </p:spTgt>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0"/>
                                  </p:stCondLst>
                                  <p:childTnLst>
                                    <p:set>
                                      <p:cBhvr>
                                        <p:cTn id="29" dur="1" fill="hold">
                                          <p:stCondLst>
                                            <p:cond delay="0"/>
                                          </p:stCondLst>
                                        </p:cTn>
                                        <p:tgtEl>
                                          <p:spTgt spid="7">
                                            <p:txEl>
                                              <p:pRg st="9" end="9"/>
                                            </p:txEl>
                                          </p:spTgt>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nodeType="afterEffect">
                                  <p:stCondLst>
                                    <p:cond delay="0"/>
                                  </p:stCondLst>
                                  <p:childTnLst>
                                    <p:set>
                                      <p:cBhvr>
                                        <p:cTn id="32" dur="1" fill="hold">
                                          <p:stCondLst>
                                            <p:cond delay="0"/>
                                          </p:stCondLst>
                                        </p:cTn>
                                        <p:tgtEl>
                                          <p:spTgt spid="7">
                                            <p:txEl>
                                              <p:pRg st="10" end="10"/>
                                            </p:txEl>
                                          </p:spTgt>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nodeType="afterEffect">
                                  <p:stCondLst>
                                    <p:cond delay="0"/>
                                  </p:stCondLst>
                                  <p:childTnLst>
                                    <p:set>
                                      <p:cBhvr>
                                        <p:cTn id="35" dur="1" fill="hold">
                                          <p:stCondLst>
                                            <p:cond delay="0"/>
                                          </p:stCondLst>
                                        </p:cTn>
                                        <p:tgtEl>
                                          <p:spTgt spid="7">
                                            <p:txEl>
                                              <p:pRg st="11" end="11"/>
                                            </p:txEl>
                                          </p:spTgt>
                                        </p:tgtEl>
                                        <p:attrNameLst>
                                          <p:attrName>style.visibility</p:attrName>
                                        </p:attrNameLst>
                                      </p:cBhvr>
                                      <p:to>
                                        <p:strVal val="visible"/>
                                      </p:to>
                                    </p:set>
                                  </p:childTnLst>
                                </p:cTn>
                              </p:par>
                            </p:childTnLst>
                          </p:cTn>
                        </p:par>
                        <p:par>
                          <p:cTn id="36" fill="hold">
                            <p:stCondLst>
                              <p:cond delay="0"/>
                            </p:stCondLst>
                            <p:childTnLst>
                              <p:par>
                                <p:cTn id="37" presetID="1" presetClass="entr" presetSubtype="0" fill="hold" nodeType="afterEffect">
                                  <p:stCondLst>
                                    <p:cond delay="0"/>
                                  </p:stCondLst>
                                  <p:childTnLst>
                                    <p:set>
                                      <p:cBhvr>
                                        <p:cTn id="38" dur="1" fill="hold">
                                          <p:stCondLst>
                                            <p:cond delay="0"/>
                                          </p:stCondLst>
                                        </p:cTn>
                                        <p:tgtEl>
                                          <p:spTgt spid="7">
                                            <p:txEl>
                                              <p:pRg st="12" end="12"/>
                                            </p:txEl>
                                          </p:spTgt>
                                        </p:tgtEl>
                                        <p:attrNameLst>
                                          <p:attrName>style.visibility</p:attrName>
                                        </p:attrNameLst>
                                      </p:cBhvr>
                                      <p:to>
                                        <p:strVal val="visible"/>
                                      </p:to>
                                    </p:set>
                                  </p:childTnLst>
                                </p:cTn>
                              </p:par>
                            </p:childTnLst>
                          </p:cTn>
                        </p:par>
                        <p:par>
                          <p:cTn id="39" fill="hold">
                            <p:stCondLst>
                              <p:cond delay="0"/>
                            </p:stCondLst>
                            <p:childTnLst>
                              <p:par>
                                <p:cTn id="40" presetID="1" presetClass="entr" presetSubtype="0" fill="hold" nodeType="afterEffect">
                                  <p:stCondLst>
                                    <p:cond delay="0"/>
                                  </p:stCondLst>
                                  <p:childTnLst>
                                    <p:set>
                                      <p:cBhvr>
                                        <p:cTn id="41" dur="1" fill="hold">
                                          <p:stCondLst>
                                            <p:cond delay="0"/>
                                          </p:stCondLst>
                                        </p:cTn>
                                        <p:tgtEl>
                                          <p:spTgt spid="7">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E597A7-1449-E70A-1BF0-5815560FC005}"/>
              </a:ext>
            </a:extLst>
          </p:cNvPr>
          <p:cNvSpPr>
            <a:spLocks noGrp="1"/>
          </p:cNvSpPr>
          <p:nvPr>
            <p:ph type="title"/>
          </p:nvPr>
        </p:nvSpPr>
        <p:spPr>
          <a:xfrm>
            <a:off x="457200" y="60407"/>
            <a:ext cx="8229600" cy="1143000"/>
          </a:xfrm>
        </p:spPr>
        <p:txBody>
          <a:bodyPr/>
          <a:lstStyle/>
          <a:p>
            <a:r>
              <a:rPr lang="en-US" dirty="0"/>
              <a:t>Challenge</a:t>
            </a:r>
          </a:p>
        </p:txBody>
      </p:sp>
      <p:sp>
        <p:nvSpPr>
          <p:cNvPr id="6" name="Content Placeholder 5">
            <a:extLst>
              <a:ext uri="{FF2B5EF4-FFF2-40B4-BE49-F238E27FC236}">
                <a16:creationId xmlns:a16="http://schemas.microsoft.com/office/drawing/2014/main" id="{CA7E9285-9ADF-EEC2-3D2B-43C03B6C8645}"/>
              </a:ext>
            </a:extLst>
          </p:cNvPr>
          <p:cNvSpPr>
            <a:spLocks noGrp="1"/>
          </p:cNvSpPr>
          <p:nvPr>
            <p:ph idx="1"/>
          </p:nvPr>
        </p:nvSpPr>
        <p:spPr>
          <a:xfrm>
            <a:off x="0" y="1280160"/>
            <a:ext cx="9144000" cy="5577840"/>
          </a:xfrm>
          <a:solidFill>
            <a:schemeClr val="tx1"/>
          </a:solidFill>
        </p:spPr>
        <p:txBody>
          <a:bodyPr>
            <a:normAutofit/>
          </a:bodyPr>
          <a:lstStyle/>
          <a:p>
            <a:pPr marL="0" indent="0">
              <a:buNone/>
            </a:pPr>
            <a:r>
              <a:rPr lang="en-US" sz="1600" dirty="0">
                <a:solidFill>
                  <a:srgbClr val="00B0F0"/>
                </a:solidFill>
                <a:highlight>
                  <a:srgbClr val="000000"/>
                </a:highlight>
                <a:latin typeface="Consolas" panose="020B0609020204030204" pitchFamily="49" charset="0"/>
              </a:rPr>
              <a:t># Mutate a new variable for </a:t>
            </a:r>
            <a:r>
              <a:rPr lang="en-US" sz="1600" dirty="0" err="1">
                <a:solidFill>
                  <a:srgbClr val="00B0F0"/>
                </a:solidFill>
                <a:highlight>
                  <a:srgbClr val="000000"/>
                </a:highlight>
                <a:latin typeface="Consolas" panose="020B0609020204030204" pitchFamily="49" charset="0"/>
              </a:rPr>
              <a:t>sepal_area</a:t>
            </a:r>
            <a:endParaRPr lang="en-US" sz="1600" dirty="0">
              <a:solidFill>
                <a:srgbClr val="00B0F0"/>
              </a:solidFill>
              <a:highlight>
                <a:srgbClr val="000000"/>
              </a:highlight>
              <a:latin typeface="Consolas" panose="020B0609020204030204" pitchFamily="49" charset="0"/>
            </a:endParaRPr>
          </a:p>
          <a:p>
            <a:pPr marL="0" indent="0">
              <a:buNone/>
            </a:pPr>
            <a:r>
              <a:rPr lang="en-US" sz="1600" dirty="0" err="1">
                <a:solidFill>
                  <a:schemeClr val="bg1"/>
                </a:solidFill>
                <a:latin typeface="Consolas" panose="020B0609020204030204" pitchFamily="49" charset="0"/>
              </a:rPr>
              <a:t>sepal_area</a:t>
            </a:r>
            <a:r>
              <a:rPr lang="en-US" sz="1600" dirty="0">
                <a:solidFill>
                  <a:schemeClr val="bg1"/>
                </a:solidFill>
                <a:latin typeface="Consolas" panose="020B0609020204030204" pitchFamily="49" charset="0"/>
              </a:rPr>
              <a:t> &lt;- </a:t>
            </a:r>
            <a:r>
              <a:rPr lang="en-US" sz="1600" dirty="0" err="1">
                <a:solidFill>
                  <a:schemeClr val="bg1"/>
                </a:solidFill>
                <a:latin typeface="Consolas" panose="020B0609020204030204" pitchFamily="49" charset="0"/>
              </a:rPr>
              <a:t>iris_sepal</a:t>
            </a:r>
            <a:r>
              <a:rPr lang="en-US" sz="1600" dirty="0">
                <a:solidFill>
                  <a:schemeClr val="bg1"/>
                </a:solidFill>
                <a:latin typeface="Consolas" panose="020B0609020204030204" pitchFamily="49" charset="0"/>
              </a:rPr>
              <a:t> %&gt;% </a:t>
            </a:r>
          </a:p>
          <a:p>
            <a:pPr marL="0" indent="0">
              <a:buNone/>
            </a:pPr>
            <a:r>
              <a:rPr lang="en-US" sz="1600" dirty="0">
                <a:solidFill>
                  <a:schemeClr val="bg1"/>
                </a:solidFill>
                <a:latin typeface="Consolas" panose="020B0609020204030204" pitchFamily="49" charset="0"/>
              </a:rPr>
              <a:t>    mutate(</a:t>
            </a:r>
            <a:r>
              <a:rPr lang="en-US" sz="1600" dirty="0" err="1">
                <a:solidFill>
                  <a:schemeClr val="bg1"/>
                </a:solidFill>
                <a:latin typeface="Consolas" panose="020B0609020204030204" pitchFamily="49" charset="0"/>
              </a:rPr>
              <a:t>Sepal.Area</a:t>
            </a:r>
            <a:r>
              <a:rPr lang="en-US" sz="1600" dirty="0">
                <a:solidFill>
                  <a:schemeClr val="bg1"/>
                </a:solidFill>
                <a:latin typeface="Consolas" panose="020B0609020204030204" pitchFamily="49" charset="0"/>
              </a:rPr>
              <a:t> = </a:t>
            </a:r>
            <a:r>
              <a:rPr lang="en-US" sz="1600" dirty="0" err="1">
                <a:solidFill>
                  <a:schemeClr val="bg1"/>
                </a:solidFill>
                <a:latin typeface="Consolas" panose="020B0609020204030204" pitchFamily="49" charset="0"/>
              </a:rPr>
              <a:t>Sepal.Length</a:t>
            </a:r>
            <a:r>
              <a:rPr lang="en-US" sz="1600" dirty="0">
                <a:solidFill>
                  <a:schemeClr val="bg1"/>
                </a:solidFill>
                <a:latin typeface="Consolas" panose="020B0609020204030204" pitchFamily="49" charset="0"/>
              </a:rPr>
              <a:t> * </a:t>
            </a:r>
            <a:r>
              <a:rPr lang="en-US" sz="1600" dirty="0" err="1">
                <a:solidFill>
                  <a:schemeClr val="bg1"/>
                </a:solidFill>
                <a:latin typeface="Consolas" panose="020B0609020204030204" pitchFamily="49" charset="0"/>
              </a:rPr>
              <a:t>Sepal.Width</a:t>
            </a:r>
            <a:r>
              <a:rPr lang="en-US" sz="1600" dirty="0">
                <a:solidFill>
                  <a:schemeClr val="bg1"/>
                </a:solidFill>
                <a:latin typeface="Consolas" panose="020B0609020204030204" pitchFamily="49" charset="0"/>
              </a:rPr>
              <a:t>)</a:t>
            </a:r>
          </a:p>
          <a:p>
            <a:pPr marL="0" indent="0">
              <a:buNone/>
            </a:pPr>
            <a:r>
              <a:rPr lang="en-US" sz="1600" dirty="0">
                <a:solidFill>
                  <a:schemeClr val="bg1"/>
                </a:solidFill>
                <a:latin typeface="Consolas" panose="020B0609020204030204" pitchFamily="49" charset="0"/>
              </a:rPr>
              <a:t>head(</a:t>
            </a:r>
            <a:r>
              <a:rPr lang="en-US" sz="1600" dirty="0" err="1">
                <a:solidFill>
                  <a:schemeClr val="bg1"/>
                </a:solidFill>
                <a:latin typeface="Consolas" panose="020B0609020204030204" pitchFamily="49" charset="0"/>
              </a:rPr>
              <a:t>sepal_area</a:t>
            </a:r>
            <a:r>
              <a:rPr lang="en-US" sz="1600" dirty="0">
                <a:solidFill>
                  <a:schemeClr val="bg1"/>
                </a:solidFill>
                <a:latin typeface="Consolas" panose="020B0609020204030204" pitchFamily="49" charset="0"/>
              </a:rPr>
              <a:t>)</a:t>
            </a:r>
          </a:p>
          <a:p>
            <a:pPr marL="0" indent="0">
              <a:buNone/>
            </a:pPr>
            <a:endParaRPr lang="en-US" sz="1600" dirty="0">
              <a:solidFill>
                <a:schemeClr val="bg1"/>
              </a:solidFill>
              <a:latin typeface="Consolas" panose="020B0609020204030204" pitchFamily="49" charset="0"/>
            </a:endParaRPr>
          </a:p>
          <a:p>
            <a:pPr marL="0" indent="0">
              <a:buNone/>
            </a:pPr>
            <a:r>
              <a:rPr lang="en-US" sz="1600" dirty="0">
                <a:solidFill>
                  <a:schemeClr val="bg1"/>
                </a:solidFill>
                <a:latin typeface="Consolas" panose="020B0609020204030204" pitchFamily="49" charset="0"/>
              </a:rPr>
              <a:t># A </a:t>
            </a:r>
            <a:r>
              <a:rPr lang="en-US" sz="1600" dirty="0" err="1">
                <a:solidFill>
                  <a:schemeClr val="bg1"/>
                </a:solidFill>
                <a:latin typeface="Consolas" panose="020B0609020204030204" pitchFamily="49" charset="0"/>
              </a:rPr>
              <a:t>tibble</a:t>
            </a:r>
            <a:r>
              <a:rPr lang="en-US" sz="1600" dirty="0">
                <a:solidFill>
                  <a:schemeClr val="bg1"/>
                </a:solidFill>
                <a:latin typeface="Consolas" panose="020B0609020204030204" pitchFamily="49" charset="0"/>
              </a:rPr>
              <a:t>: 6 × 4</a:t>
            </a:r>
          </a:p>
          <a:p>
            <a:pPr marL="0" indent="0">
              <a:buNone/>
            </a:pPr>
            <a:r>
              <a:rPr lang="en-US" sz="1600" dirty="0">
                <a:solidFill>
                  <a:schemeClr val="bg1"/>
                </a:solidFill>
                <a:latin typeface="Consolas" panose="020B0609020204030204" pitchFamily="49" charset="0"/>
              </a:rPr>
              <a:t>  Species </a:t>
            </a:r>
            <a:r>
              <a:rPr lang="en-US" sz="1600" dirty="0" err="1">
                <a:solidFill>
                  <a:schemeClr val="bg1"/>
                </a:solidFill>
                <a:latin typeface="Consolas" panose="020B0609020204030204" pitchFamily="49" charset="0"/>
              </a:rPr>
              <a:t>Sepal.Length</a:t>
            </a: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Sepal.Width</a:t>
            </a: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Sepal.Area</a:t>
            </a:r>
            <a:endParaRPr lang="en-US" sz="1600" dirty="0">
              <a:solidFill>
                <a:schemeClr val="bg1"/>
              </a:solidFill>
              <a:latin typeface="Consolas" panose="020B0609020204030204" pitchFamily="49" charset="0"/>
            </a:endParaRPr>
          </a:p>
          <a:p>
            <a:pPr marL="0" indent="0">
              <a:buNone/>
            </a:pPr>
            <a:r>
              <a:rPr lang="en-US" sz="1600" dirty="0">
                <a:solidFill>
                  <a:schemeClr val="bg1"/>
                </a:solidFill>
                <a:latin typeface="Consolas" panose="020B0609020204030204" pitchFamily="49" charset="0"/>
              </a:rPr>
              <a:t>  &lt;</a:t>
            </a:r>
            <a:r>
              <a:rPr lang="en-US" sz="1600" dirty="0" err="1">
                <a:solidFill>
                  <a:schemeClr val="bg1"/>
                </a:solidFill>
                <a:latin typeface="Consolas" panose="020B0609020204030204" pitchFamily="49" charset="0"/>
              </a:rPr>
              <a:t>fct</a:t>
            </a:r>
            <a:r>
              <a:rPr lang="en-US" sz="1600" dirty="0">
                <a:solidFill>
                  <a:schemeClr val="bg1"/>
                </a:solidFill>
                <a:latin typeface="Consolas" panose="020B0609020204030204" pitchFamily="49" charset="0"/>
              </a:rPr>
              <a:t>&gt;          &lt;</a:t>
            </a:r>
            <a:r>
              <a:rPr lang="en-US" sz="1600" dirty="0" err="1">
                <a:solidFill>
                  <a:schemeClr val="bg1"/>
                </a:solidFill>
                <a:latin typeface="Consolas" panose="020B0609020204030204" pitchFamily="49" charset="0"/>
              </a:rPr>
              <a:t>dbl</a:t>
            </a:r>
            <a:r>
              <a:rPr lang="en-US" sz="1600" dirty="0">
                <a:solidFill>
                  <a:schemeClr val="bg1"/>
                </a:solidFill>
                <a:latin typeface="Consolas" panose="020B0609020204030204" pitchFamily="49" charset="0"/>
              </a:rPr>
              <a:t>&gt;       &lt;</a:t>
            </a:r>
            <a:r>
              <a:rPr lang="en-US" sz="1600" dirty="0" err="1">
                <a:solidFill>
                  <a:schemeClr val="bg1"/>
                </a:solidFill>
                <a:latin typeface="Consolas" panose="020B0609020204030204" pitchFamily="49" charset="0"/>
              </a:rPr>
              <a:t>dbl</a:t>
            </a:r>
            <a:r>
              <a:rPr lang="en-US" sz="1600" dirty="0">
                <a:solidFill>
                  <a:schemeClr val="bg1"/>
                </a:solidFill>
                <a:latin typeface="Consolas" panose="020B0609020204030204" pitchFamily="49" charset="0"/>
              </a:rPr>
              <a:t>&gt;      &lt;</a:t>
            </a:r>
            <a:r>
              <a:rPr lang="en-US" sz="1600" dirty="0" err="1">
                <a:solidFill>
                  <a:schemeClr val="bg1"/>
                </a:solidFill>
                <a:latin typeface="Consolas" panose="020B0609020204030204" pitchFamily="49" charset="0"/>
              </a:rPr>
              <a:t>dbl</a:t>
            </a:r>
            <a:r>
              <a:rPr lang="en-US" sz="1600" dirty="0">
                <a:solidFill>
                  <a:schemeClr val="bg1"/>
                </a:solidFill>
                <a:latin typeface="Consolas" panose="020B0609020204030204" pitchFamily="49" charset="0"/>
              </a:rPr>
              <a:t>&gt;</a:t>
            </a:r>
          </a:p>
          <a:p>
            <a:pPr marL="0" indent="0">
              <a:buNone/>
            </a:pPr>
            <a:r>
              <a:rPr lang="en-US" sz="1600" dirty="0">
                <a:solidFill>
                  <a:schemeClr val="bg1"/>
                </a:solidFill>
                <a:latin typeface="Consolas" panose="020B0609020204030204" pitchFamily="49" charset="0"/>
              </a:rPr>
              <a:t>1 </a:t>
            </a:r>
            <a:r>
              <a:rPr lang="en-US" sz="1600" dirty="0" err="1">
                <a:solidFill>
                  <a:schemeClr val="bg1"/>
                </a:solidFill>
                <a:latin typeface="Consolas" panose="020B0609020204030204" pitchFamily="49" charset="0"/>
              </a:rPr>
              <a:t>setosa</a:t>
            </a:r>
            <a:r>
              <a:rPr lang="en-US" sz="1600" dirty="0">
                <a:solidFill>
                  <a:schemeClr val="bg1"/>
                </a:solidFill>
                <a:latin typeface="Consolas" panose="020B0609020204030204" pitchFamily="49" charset="0"/>
              </a:rPr>
              <a:t>           5.1         3.5       17.8</a:t>
            </a:r>
          </a:p>
          <a:p>
            <a:pPr marL="0" indent="0">
              <a:buNone/>
            </a:pPr>
            <a:r>
              <a:rPr lang="en-US" sz="1600" dirty="0">
                <a:solidFill>
                  <a:schemeClr val="bg1"/>
                </a:solidFill>
                <a:latin typeface="Consolas" panose="020B0609020204030204" pitchFamily="49" charset="0"/>
              </a:rPr>
              <a:t>2 </a:t>
            </a:r>
            <a:r>
              <a:rPr lang="en-US" sz="1600" dirty="0" err="1">
                <a:solidFill>
                  <a:schemeClr val="bg1"/>
                </a:solidFill>
                <a:latin typeface="Consolas" panose="020B0609020204030204" pitchFamily="49" charset="0"/>
              </a:rPr>
              <a:t>setosa</a:t>
            </a:r>
            <a:r>
              <a:rPr lang="en-US" sz="1600" dirty="0">
                <a:solidFill>
                  <a:schemeClr val="bg1"/>
                </a:solidFill>
                <a:latin typeface="Consolas" panose="020B0609020204030204" pitchFamily="49" charset="0"/>
              </a:rPr>
              <a:t>           4.9         3         14.7</a:t>
            </a:r>
          </a:p>
          <a:p>
            <a:pPr marL="0" indent="0">
              <a:buNone/>
            </a:pPr>
            <a:r>
              <a:rPr lang="en-US" sz="1600" dirty="0">
                <a:solidFill>
                  <a:schemeClr val="bg1"/>
                </a:solidFill>
                <a:latin typeface="Consolas" panose="020B0609020204030204" pitchFamily="49" charset="0"/>
              </a:rPr>
              <a:t>3 </a:t>
            </a:r>
            <a:r>
              <a:rPr lang="en-US" sz="1600" dirty="0" err="1">
                <a:solidFill>
                  <a:schemeClr val="bg1"/>
                </a:solidFill>
                <a:latin typeface="Consolas" panose="020B0609020204030204" pitchFamily="49" charset="0"/>
              </a:rPr>
              <a:t>setosa</a:t>
            </a:r>
            <a:r>
              <a:rPr lang="en-US" sz="1600" dirty="0">
                <a:solidFill>
                  <a:schemeClr val="bg1"/>
                </a:solidFill>
                <a:latin typeface="Consolas" panose="020B0609020204030204" pitchFamily="49" charset="0"/>
              </a:rPr>
              <a:t>           4.7         3.2       15.0</a:t>
            </a:r>
          </a:p>
          <a:p>
            <a:pPr marL="0" indent="0">
              <a:buNone/>
            </a:pPr>
            <a:r>
              <a:rPr lang="en-US" sz="1600" dirty="0">
                <a:solidFill>
                  <a:schemeClr val="bg1"/>
                </a:solidFill>
                <a:latin typeface="Consolas" panose="020B0609020204030204" pitchFamily="49" charset="0"/>
              </a:rPr>
              <a:t>4 </a:t>
            </a:r>
            <a:r>
              <a:rPr lang="en-US" sz="1600" dirty="0" err="1">
                <a:solidFill>
                  <a:schemeClr val="bg1"/>
                </a:solidFill>
                <a:latin typeface="Consolas" panose="020B0609020204030204" pitchFamily="49" charset="0"/>
              </a:rPr>
              <a:t>setosa</a:t>
            </a:r>
            <a:r>
              <a:rPr lang="en-US" sz="1600" dirty="0">
                <a:solidFill>
                  <a:schemeClr val="bg1"/>
                </a:solidFill>
                <a:latin typeface="Consolas" panose="020B0609020204030204" pitchFamily="49" charset="0"/>
              </a:rPr>
              <a:t>           4.6         3.1       14.3</a:t>
            </a:r>
          </a:p>
          <a:p>
            <a:pPr marL="0" indent="0">
              <a:buNone/>
            </a:pPr>
            <a:r>
              <a:rPr lang="en-US" sz="1600" dirty="0">
                <a:solidFill>
                  <a:schemeClr val="bg1"/>
                </a:solidFill>
                <a:latin typeface="Consolas" panose="020B0609020204030204" pitchFamily="49" charset="0"/>
              </a:rPr>
              <a:t>5 </a:t>
            </a:r>
            <a:r>
              <a:rPr lang="en-US" sz="1600" dirty="0" err="1">
                <a:solidFill>
                  <a:schemeClr val="bg1"/>
                </a:solidFill>
                <a:latin typeface="Consolas" panose="020B0609020204030204" pitchFamily="49" charset="0"/>
              </a:rPr>
              <a:t>setosa</a:t>
            </a:r>
            <a:r>
              <a:rPr lang="en-US" sz="1600" dirty="0">
                <a:solidFill>
                  <a:schemeClr val="bg1"/>
                </a:solidFill>
                <a:latin typeface="Consolas" panose="020B0609020204030204" pitchFamily="49" charset="0"/>
              </a:rPr>
              <a:t>           5           3.6       18  </a:t>
            </a:r>
          </a:p>
          <a:p>
            <a:pPr marL="0" indent="0">
              <a:buNone/>
            </a:pPr>
            <a:r>
              <a:rPr lang="en-US" sz="1600" dirty="0">
                <a:solidFill>
                  <a:schemeClr val="bg1"/>
                </a:solidFill>
                <a:latin typeface="Consolas" panose="020B0609020204030204" pitchFamily="49" charset="0"/>
              </a:rPr>
              <a:t>6 </a:t>
            </a:r>
            <a:r>
              <a:rPr lang="en-US" sz="1600" dirty="0" err="1">
                <a:solidFill>
                  <a:schemeClr val="bg1"/>
                </a:solidFill>
                <a:latin typeface="Consolas" panose="020B0609020204030204" pitchFamily="49" charset="0"/>
              </a:rPr>
              <a:t>setosa</a:t>
            </a:r>
            <a:r>
              <a:rPr lang="en-US" sz="1600" dirty="0">
                <a:solidFill>
                  <a:schemeClr val="bg1"/>
                </a:solidFill>
                <a:latin typeface="Consolas" panose="020B0609020204030204" pitchFamily="49" charset="0"/>
              </a:rPr>
              <a:t>           5.4         3.9       21.1</a:t>
            </a:r>
            <a:endParaRPr lang="en-US" sz="1600" dirty="0">
              <a:solidFill>
                <a:schemeClr val="bg1"/>
              </a:solidFill>
              <a:highlight>
                <a:srgbClr val="000000"/>
              </a:highlight>
              <a:latin typeface="Consolas" panose="020B0609020204030204" pitchFamily="49" charset="0"/>
            </a:endParaRPr>
          </a:p>
          <a:p>
            <a:pPr marL="0" indent="0">
              <a:buNone/>
            </a:pPr>
            <a:endParaRPr lang="en-US" sz="1600" dirty="0">
              <a:solidFill>
                <a:srgbClr val="00B0F0"/>
              </a:solidFill>
              <a:highlight>
                <a:srgbClr val="000000"/>
              </a:highlight>
              <a:latin typeface="Consolas" panose="020B0609020204030204" pitchFamily="49" charset="0"/>
            </a:endParaRPr>
          </a:p>
        </p:txBody>
      </p:sp>
    </p:spTree>
    <p:extLst>
      <p:ext uri="{BB962C8B-B14F-4D97-AF65-F5344CB8AC3E}">
        <p14:creationId xmlns:p14="http://schemas.microsoft.com/office/powerpoint/2010/main" val="4288192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0"/>
                                  </p:stCondLst>
                                  <p:childTnLst>
                                    <p:set>
                                      <p:cBhvr>
                                        <p:cTn id="21" dur="1" fill="hold">
                                          <p:stCondLst>
                                            <p:cond delay="0"/>
                                          </p:stCondLst>
                                        </p:cTn>
                                        <p:tgtEl>
                                          <p:spTgt spid="6">
                                            <p:txEl>
                                              <p:pRg st="13" end="13"/>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nodeType="after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nodeType="afterEffect">
                                  <p:stCondLst>
                                    <p:cond delay="0"/>
                                  </p:stCondLst>
                                  <p:childTnLst>
                                    <p:set>
                                      <p:cBhvr>
                                        <p:cTn id="27" dur="1" fill="hold">
                                          <p:stCondLst>
                                            <p:cond delay="0"/>
                                          </p:stCondLst>
                                        </p:cTn>
                                        <p:tgtEl>
                                          <p:spTgt spid="6">
                                            <p:txEl>
                                              <p:pRg st="6" end="6"/>
                                            </p:txEl>
                                          </p:spTgt>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nodeType="after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0"/>
                                  </p:stCondLst>
                                  <p:childTnLst>
                                    <p:set>
                                      <p:cBhvr>
                                        <p:cTn id="33" dur="1" fill="hold">
                                          <p:stCondLst>
                                            <p:cond delay="0"/>
                                          </p:stCondLst>
                                        </p:cTn>
                                        <p:tgtEl>
                                          <p:spTgt spid="6">
                                            <p:txEl>
                                              <p:pRg st="8" end="8"/>
                                            </p:txEl>
                                          </p:spTgt>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nodeType="afterEffect">
                                  <p:stCondLst>
                                    <p:cond delay="0"/>
                                  </p:stCondLst>
                                  <p:childTnLst>
                                    <p:set>
                                      <p:cBhvr>
                                        <p:cTn id="36" dur="1" fill="hold">
                                          <p:stCondLst>
                                            <p:cond delay="0"/>
                                          </p:stCondLst>
                                        </p:cTn>
                                        <p:tgtEl>
                                          <p:spTgt spid="6">
                                            <p:txEl>
                                              <p:pRg st="9" end="9"/>
                                            </p:txEl>
                                          </p:spTgt>
                                        </p:tgtEl>
                                        <p:attrNameLst>
                                          <p:attrName>style.visibility</p:attrName>
                                        </p:attrNameLst>
                                      </p:cBhvr>
                                      <p:to>
                                        <p:strVal val="visible"/>
                                      </p:to>
                                    </p:set>
                                  </p:childTnLst>
                                </p:cTn>
                              </p:par>
                            </p:childTnLst>
                          </p:cTn>
                        </p:par>
                        <p:par>
                          <p:cTn id="37" fill="hold">
                            <p:stCondLst>
                              <p:cond delay="0"/>
                            </p:stCondLst>
                            <p:childTnLst>
                              <p:par>
                                <p:cTn id="38" presetID="1" presetClass="entr" presetSubtype="0" fill="hold" nodeType="afterEffect">
                                  <p:stCondLst>
                                    <p:cond delay="0"/>
                                  </p:stCondLst>
                                  <p:childTnLst>
                                    <p:set>
                                      <p:cBhvr>
                                        <p:cTn id="39" dur="1" fill="hold">
                                          <p:stCondLst>
                                            <p:cond delay="0"/>
                                          </p:stCondLst>
                                        </p:cTn>
                                        <p:tgtEl>
                                          <p:spTgt spid="6">
                                            <p:txEl>
                                              <p:pRg st="10" end="10"/>
                                            </p:txEl>
                                          </p:spTgt>
                                        </p:tgtEl>
                                        <p:attrNameLst>
                                          <p:attrName>style.visibility</p:attrName>
                                        </p:attrNameLst>
                                      </p:cBhvr>
                                      <p:to>
                                        <p:strVal val="visible"/>
                                      </p:to>
                                    </p:set>
                                  </p:childTnLst>
                                </p:cTn>
                              </p:par>
                            </p:childTnLst>
                          </p:cTn>
                        </p:par>
                        <p:par>
                          <p:cTn id="40" fill="hold">
                            <p:stCondLst>
                              <p:cond delay="0"/>
                            </p:stCondLst>
                            <p:childTnLst>
                              <p:par>
                                <p:cTn id="41" presetID="1" presetClass="entr" presetSubtype="0" fill="hold" nodeType="afterEffect">
                                  <p:stCondLst>
                                    <p:cond delay="0"/>
                                  </p:stCondLst>
                                  <p:childTnLst>
                                    <p:set>
                                      <p:cBhvr>
                                        <p:cTn id="42" dur="1" fill="hold">
                                          <p:stCondLst>
                                            <p:cond delay="0"/>
                                          </p:stCondLst>
                                        </p:cTn>
                                        <p:tgtEl>
                                          <p:spTgt spid="6">
                                            <p:txEl>
                                              <p:pRg st="11" end="11"/>
                                            </p:txEl>
                                          </p:spTgt>
                                        </p:tgtEl>
                                        <p:attrNameLst>
                                          <p:attrName>style.visibility</p:attrName>
                                        </p:attrNameLst>
                                      </p:cBhvr>
                                      <p:to>
                                        <p:strVal val="visible"/>
                                      </p:to>
                                    </p:set>
                                  </p:childTnLst>
                                </p:cTn>
                              </p:par>
                            </p:childTnLst>
                          </p:cTn>
                        </p:par>
                        <p:par>
                          <p:cTn id="43" fill="hold">
                            <p:stCondLst>
                              <p:cond delay="0"/>
                            </p:stCondLst>
                            <p:childTnLst>
                              <p:par>
                                <p:cTn id="44" presetID="1" presetClass="entr" presetSubtype="0" fill="hold" nodeType="afterEffect">
                                  <p:stCondLst>
                                    <p:cond delay="0"/>
                                  </p:stCondLst>
                                  <p:childTnLst>
                                    <p:set>
                                      <p:cBhvr>
                                        <p:cTn id="45"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96E5E3-D31B-1F4E-57FD-1BDD9D7EFF45}"/>
              </a:ext>
            </a:extLst>
          </p:cNvPr>
          <p:cNvSpPr>
            <a:spLocks noGrp="1"/>
          </p:cNvSpPr>
          <p:nvPr>
            <p:ph type="title"/>
          </p:nvPr>
        </p:nvSpPr>
        <p:spPr/>
        <p:txBody>
          <a:bodyPr>
            <a:normAutofit/>
          </a:bodyPr>
          <a:lstStyle/>
          <a:p>
            <a:r>
              <a:rPr lang="en-US" sz="4800"/>
              <a:t>Combining Tables</a:t>
            </a:r>
          </a:p>
        </p:txBody>
      </p:sp>
      <p:sp>
        <p:nvSpPr>
          <p:cNvPr id="8" name="Content Placeholder 7">
            <a:extLst>
              <a:ext uri="{FF2B5EF4-FFF2-40B4-BE49-F238E27FC236}">
                <a16:creationId xmlns:a16="http://schemas.microsoft.com/office/drawing/2014/main" id="{3B3B3D78-45BD-A6AD-B1FA-643ADE4A1D97}"/>
              </a:ext>
            </a:extLst>
          </p:cNvPr>
          <p:cNvSpPr>
            <a:spLocks noGrp="1"/>
          </p:cNvSpPr>
          <p:nvPr>
            <p:ph idx="1"/>
          </p:nvPr>
        </p:nvSpPr>
        <p:spPr>
          <a:xfrm>
            <a:off x="457199" y="1600202"/>
            <a:ext cx="8509591" cy="4525963"/>
          </a:xfrm>
        </p:spPr>
        <p:txBody>
          <a:bodyPr>
            <a:normAutofit/>
          </a:bodyPr>
          <a:lstStyle/>
          <a:p>
            <a:pPr marL="0" indent="0">
              <a:buNone/>
            </a:pPr>
            <a:r>
              <a:rPr lang="en-US" err="1">
                <a:solidFill>
                  <a:schemeClr val="bg1"/>
                </a:solidFill>
                <a:highlight>
                  <a:srgbClr val="000000"/>
                </a:highlight>
                <a:latin typeface="Consolas" panose="020B0609020204030204" pitchFamily="49" charset="0"/>
              </a:rPr>
              <a:t>bind_cols</a:t>
            </a:r>
            <a:r>
              <a:rPr lang="en-US">
                <a:solidFill>
                  <a:schemeClr val="bg1"/>
                </a:solidFill>
                <a:highlight>
                  <a:srgbClr val="000000"/>
                </a:highlight>
                <a:latin typeface="Consolas" panose="020B0609020204030204" pitchFamily="49" charset="0"/>
              </a:rPr>
              <a:t>(tbl1,…, </a:t>
            </a:r>
            <a:r>
              <a:rPr lang="en-US" err="1">
                <a:solidFill>
                  <a:schemeClr val="bg1"/>
                </a:solidFill>
                <a:highlight>
                  <a:srgbClr val="000000"/>
                </a:highlight>
                <a:latin typeface="Consolas" panose="020B0609020204030204" pitchFamily="49" charset="0"/>
              </a:rPr>
              <a:t>tbln</a:t>
            </a:r>
            <a:r>
              <a:rPr lang="en-US">
                <a:solidFill>
                  <a:schemeClr val="bg1"/>
                </a:solidFill>
                <a:highlight>
                  <a:srgbClr val="000000"/>
                </a:highlight>
                <a:latin typeface="Consolas" panose="020B0609020204030204" pitchFamily="49" charset="0"/>
              </a:rPr>
              <a:t>)</a:t>
            </a:r>
            <a:endParaRPr lang="en-US">
              <a:latin typeface="Consolas" panose="020B0609020204030204" pitchFamily="49" charset="0"/>
            </a:endParaRPr>
          </a:p>
          <a:p>
            <a:pPr marL="0" indent="0">
              <a:buNone/>
            </a:pPr>
            <a:r>
              <a:rPr lang="en-US"/>
              <a:t>– binds objects by making them columns </a:t>
            </a:r>
          </a:p>
          <a:p>
            <a:pPr marL="0" indent="0">
              <a:buNone/>
            </a:pPr>
            <a:r>
              <a:rPr lang="en-US"/>
              <a:t>– stores new object as a </a:t>
            </a:r>
            <a:r>
              <a:rPr lang="en-US" err="1"/>
              <a:t>tibble</a:t>
            </a:r>
            <a:endParaRPr lang="en-US"/>
          </a:p>
          <a:p>
            <a:pPr marL="0" indent="0">
              <a:buNone/>
            </a:pPr>
            <a:r>
              <a:rPr lang="en-US" err="1">
                <a:solidFill>
                  <a:schemeClr val="bg1"/>
                </a:solidFill>
                <a:highlight>
                  <a:srgbClr val="000000"/>
                </a:highlight>
                <a:latin typeface="Consolas" panose="020B0609020204030204" pitchFamily="49" charset="0"/>
              </a:rPr>
              <a:t>bind_rows</a:t>
            </a:r>
            <a:r>
              <a:rPr lang="en-US">
                <a:solidFill>
                  <a:schemeClr val="bg1"/>
                </a:solidFill>
                <a:highlight>
                  <a:srgbClr val="000000"/>
                </a:highlight>
                <a:latin typeface="Consolas" panose="020B0609020204030204" pitchFamily="49" charset="0"/>
              </a:rPr>
              <a:t>(tbl1,…, </a:t>
            </a:r>
            <a:r>
              <a:rPr lang="en-US" err="1">
                <a:solidFill>
                  <a:schemeClr val="bg1"/>
                </a:solidFill>
                <a:highlight>
                  <a:srgbClr val="000000"/>
                </a:highlight>
                <a:latin typeface="Consolas" panose="020B0609020204030204" pitchFamily="49" charset="0"/>
              </a:rPr>
              <a:t>tbln</a:t>
            </a:r>
            <a:r>
              <a:rPr lang="en-US">
                <a:solidFill>
                  <a:schemeClr val="bg1"/>
                </a:solidFill>
                <a:highlight>
                  <a:srgbClr val="000000"/>
                </a:highlight>
                <a:latin typeface="Consolas" panose="020B0609020204030204" pitchFamily="49" charset="0"/>
              </a:rPr>
              <a:t>)</a:t>
            </a:r>
            <a:r>
              <a:rPr lang="en-US"/>
              <a:t> 	    </a:t>
            </a:r>
          </a:p>
          <a:p>
            <a:pPr marL="0" indent="0">
              <a:buNone/>
            </a:pPr>
            <a:r>
              <a:rPr lang="en-US"/>
              <a:t>– binds objects by making them rows </a:t>
            </a:r>
          </a:p>
          <a:p>
            <a:pPr marL="0" indent="0">
              <a:buNone/>
            </a:pPr>
            <a:r>
              <a:rPr lang="en-US"/>
              <a:t>– stores new object as a </a:t>
            </a:r>
            <a:r>
              <a:rPr lang="en-US" err="1"/>
              <a:t>tibble</a:t>
            </a:r>
            <a:endParaRPr lang="en-US"/>
          </a:p>
          <a:p>
            <a:pPr marL="0" indent="0">
              <a:buNone/>
            </a:pPr>
            <a:r>
              <a:rPr lang="en-US" err="1">
                <a:solidFill>
                  <a:schemeClr val="bg1"/>
                </a:solidFill>
                <a:highlight>
                  <a:srgbClr val="000000"/>
                </a:highlight>
                <a:latin typeface="Consolas" panose="020B0609020204030204" pitchFamily="49" charset="0"/>
              </a:rPr>
              <a:t>left_join</a:t>
            </a:r>
            <a:r>
              <a:rPr lang="en-US">
                <a:solidFill>
                  <a:schemeClr val="bg1"/>
                </a:solidFill>
                <a:highlight>
                  <a:srgbClr val="000000"/>
                </a:highlight>
                <a:latin typeface="Consolas" panose="020B0609020204030204" pitchFamily="49" charset="0"/>
              </a:rPr>
              <a:t>(tbl1, tbl2, by =)</a:t>
            </a:r>
            <a:r>
              <a:rPr lang="en-US"/>
              <a:t> </a:t>
            </a:r>
          </a:p>
          <a:p>
            <a:pPr marL="0" indent="0">
              <a:buNone/>
            </a:pPr>
            <a:r>
              <a:rPr lang="en-US"/>
              <a:t>– keeps rows with information in the first data frame</a:t>
            </a:r>
          </a:p>
          <a:p>
            <a:pPr marL="0" indent="0">
              <a:buNone/>
            </a:pPr>
            <a:r>
              <a:rPr lang="en-US" err="1">
                <a:solidFill>
                  <a:schemeClr val="bg1"/>
                </a:solidFill>
                <a:highlight>
                  <a:srgbClr val="000000"/>
                </a:highlight>
                <a:latin typeface="Consolas" panose="020B0609020204030204" pitchFamily="49" charset="0"/>
              </a:rPr>
              <a:t>full_join</a:t>
            </a:r>
            <a:r>
              <a:rPr lang="en-US">
                <a:solidFill>
                  <a:schemeClr val="bg1"/>
                </a:solidFill>
                <a:highlight>
                  <a:srgbClr val="000000"/>
                </a:highlight>
                <a:latin typeface="Consolas" panose="020B0609020204030204" pitchFamily="49" charset="0"/>
              </a:rPr>
              <a:t>(tbl1, tbl2, by =)</a:t>
            </a:r>
            <a:r>
              <a:rPr lang="en-US">
                <a:solidFill>
                  <a:schemeClr val="bg1"/>
                </a:solidFill>
                <a:latin typeface="Consolas" panose="020B0609020204030204" pitchFamily="49" charset="0"/>
              </a:rPr>
              <a:t> </a:t>
            </a:r>
          </a:p>
          <a:p>
            <a:pPr marL="0" indent="0">
              <a:buNone/>
            </a:pPr>
            <a:r>
              <a:rPr lang="en-US"/>
              <a:t>– keeps all rows from both data frames</a:t>
            </a:r>
          </a:p>
          <a:p>
            <a:pPr marL="0" indent="0">
              <a:buNone/>
            </a:pPr>
            <a:endParaRPr lang="en-US"/>
          </a:p>
        </p:txBody>
      </p:sp>
    </p:spTree>
    <p:extLst>
      <p:ext uri="{BB962C8B-B14F-4D97-AF65-F5344CB8AC3E}">
        <p14:creationId xmlns:p14="http://schemas.microsoft.com/office/powerpoint/2010/main" val="39766398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E597A7-1449-E70A-1BF0-5815560FC005}"/>
              </a:ext>
            </a:extLst>
          </p:cNvPr>
          <p:cNvSpPr>
            <a:spLocks noGrp="1"/>
          </p:cNvSpPr>
          <p:nvPr>
            <p:ph type="title"/>
          </p:nvPr>
        </p:nvSpPr>
        <p:spPr>
          <a:xfrm>
            <a:off x="457200" y="60407"/>
            <a:ext cx="8229600" cy="1143000"/>
          </a:xfrm>
        </p:spPr>
        <p:txBody>
          <a:bodyPr/>
          <a:lstStyle/>
          <a:p>
            <a:r>
              <a:rPr lang="en-US"/>
              <a:t>Let’s Practice!</a:t>
            </a:r>
          </a:p>
        </p:txBody>
      </p:sp>
      <p:sp>
        <p:nvSpPr>
          <p:cNvPr id="6" name="Content Placeholder 5">
            <a:extLst>
              <a:ext uri="{FF2B5EF4-FFF2-40B4-BE49-F238E27FC236}">
                <a16:creationId xmlns:a16="http://schemas.microsoft.com/office/drawing/2014/main" id="{CA7E9285-9ADF-EEC2-3D2B-43C03B6C8645}"/>
              </a:ext>
            </a:extLst>
          </p:cNvPr>
          <p:cNvSpPr>
            <a:spLocks noGrp="1"/>
          </p:cNvSpPr>
          <p:nvPr>
            <p:ph idx="1"/>
          </p:nvPr>
        </p:nvSpPr>
        <p:spPr>
          <a:xfrm>
            <a:off x="0" y="1280160"/>
            <a:ext cx="9144000" cy="1512659"/>
          </a:xfrm>
          <a:solidFill>
            <a:schemeClr val="tx1"/>
          </a:solidFill>
        </p:spPr>
        <p:txBody>
          <a:bodyPr>
            <a:normAutofit/>
          </a:bodyPr>
          <a:lstStyle/>
          <a:p>
            <a:pPr marL="0" indent="0">
              <a:buNone/>
            </a:pPr>
            <a:r>
              <a:rPr lang="en-US" sz="1600">
                <a:solidFill>
                  <a:srgbClr val="BFBFBF"/>
                </a:solidFill>
                <a:highlight>
                  <a:srgbClr val="000000"/>
                </a:highlight>
                <a:latin typeface="Consolas" panose="020B0609020204030204" pitchFamily="49" charset="0"/>
              </a:rPr>
              <a:t># Combine </a:t>
            </a:r>
            <a:r>
              <a:rPr lang="en-US" sz="1600" err="1">
                <a:solidFill>
                  <a:srgbClr val="BFBFBF"/>
                </a:solidFill>
                <a:highlight>
                  <a:srgbClr val="000000"/>
                </a:highlight>
                <a:latin typeface="Consolas" panose="020B0609020204030204" pitchFamily="49" charset="0"/>
              </a:rPr>
              <a:t>petal_area</a:t>
            </a:r>
            <a:r>
              <a:rPr lang="en-US" sz="1600">
                <a:solidFill>
                  <a:srgbClr val="BFBFBF"/>
                </a:solidFill>
                <a:highlight>
                  <a:srgbClr val="000000"/>
                </a:highlight>
                <a:latin typeface="Consolas" panose="020B0609020204030204" pitchFamily="49" charset="0"/>
              </a:rPr>
              <a:t> with the iris dataset using </a:t>
            </a:r>
            <a:r>
              <a:rPr lang="en-US" sz="1600" err="1">
                <a:solidFill>
                  <a:srgbClr val="BFBFBF"/>
                </a:solidFill>
                <a:highlight>
                  <a:srgbClr val="000000"/>
                </a:highlight>
                <a:latin typeface="Consolas" panose="020B0609020204030204" pitchFamily="49" charset="0"/>
              </a:rPr>
              <a:t>left_join</a:t>
            </a:r>
            <a:r>
              <a:rPr lang="en-US" sz="1600">
                <a:solidFill>
                  <a:srgbClr val="BFBFBF"/>
                </a:solidFill>
                <a:highlight>
                  <a:srgbClr val="000000"/>
                </a:highlight>
                <a:latin typeface="Consolas" panose="020B0609020204030204" pitchFamily="49" charset="0"/>
              </a:rPr>
              <a:t>()</a:t>
            </a:r>
          </a:p>
          <a:p>
            <a:pPr marL="0" indent="0">
              <a:buNone/>
            </a:pPr>
            <a:r>
              <a:rPr lang="en-US" sz="1600" err="1">
                <a:solidFill>
                  <a:schemeClr val="bg1"/>
                </a:solidFill>
                <a:latin typeface="Consolas" panose="020B0609020204030204" pitchFamily="49" charset="0"/>
              </a:rPr>
              <a:t>iris_left</a:t>
            </a:r>
            <a:r>
              <a:rPr lang="en-US" sz="1600">
                <a:solidFill>
                  <a:schemeClr val="bg1"/>
                </a:solidFill>
                <a:latin typeface="Consolas" panose="020B0609020204030204" pitchFamily="49" charset="0"/>
              </a:rPr>
              <a:t> &lt;- </a:t>
            </a:r>
            <a:r>
              <a:rPr lang="en-US" sz="1600" err="1">
                <a:solidFill>
                  <a:schemeClr val="bg1"/>
                </a:solidFill>
                <a:latin typeface="Consolas" panose="020B0609020204030204" pitchFamily="49" charset="0"/>
              </a:rPr>
              <a:t>petal_area</a:t>
            </a:r>
            <a:r>
              <a:rPr lang="en-US" sz="1600">
                <a:solidFill>
                  <a:schemeClr val="bg1"/>
                </a:solidFill>
                <a:latin typeface="Consolas" panose="020B0609020204030204" pitchFamily="49" charset="0"/>
              </a:rPr>
              <a:t> %&gt;%</a:t>
            </a:r>
          </a:p>
          <a:p>
            <a:pPr marL="0" indent="0">
              <a:buNone/>
            </a:pPr>
            <a:r>
              <a:rPr lang="en-US" sz="1600">
                <a:solidFill>
                  <a:schemeClr val="bg1"/>
                </a:solidFill>
                <a:latin typeface="Consolas" panose="020B0609020204030204" pitchFamily="49" charset="0"/>
              </a:rPr>
              <a:t>	select(1,4) %&gt;%</a:t>
            </a:r>
          </a:p>
          <a:p>
            <a:pPr marL="0" indent="0">
              <a:buNone/>
            </a:pPr>
            <a:r>
              <a:rPr lang="en-US" sz="1600">
                <a:solidFill>
                  <a:schemeClr val="bg1"/>
                </a:solidFill>
                <a:latin typeface="Consolas" panose="020B0609020204030204" pitchFamily="49" charset="0"/>
              </a:rPr>
              <a:t>	</a:t>
            </a:r>
            <a:r>
              <a:rPr lang="en-US" sz="1600" err="1">
                <a:solidFill>
                  <a:schemeClr val="bg1"/>
                </a:solidFill>
                <a:latin typeface="Consolas" panose="020B0609020204030204" pitchFamily="49" charset="0"/>
              </a:rPr>
              <a:t>left_join</a:t>
            </a:r>
            <a:r>
              <a:rPr lang="en-US" sz="1600">
                <a:solidFill>
                  <a:schemeClr val="bg1"/>
                </a:solidFill>
                <a:latin typeface="Consolas" panose="020B0609020204030204" pitchFamily="49" charset="0"/>
              </a:rPr>
              <a:t>(iris)</a:t>
            </a:r>
          </a:p>
          <a:p>
            <a:pPr marL="0" indent="0">
              <a:buNone/>
            </a:pPr>
            <a:r>
              <a:rPr lang="en-US" sz="1600">
                <a:solidFill>
                  <a:schemeClr val="bg1"/>
                </a:solidFill>
                <a:latin typeface="Consolas" panose="020B0609020204030204" pitchFamily="49" charset="0"/>
              </a:rPr>
              <a:t>head(</a:t>
            </a:r>
            <a:r>
              <a:rPr lang="en-US" sz="1600" err="1">
                <a:solidFill>
                  <a:schemeClr val="bg1"/>
                </a:solidFill>
                <a:latin typeface="Consolas" panose="020B0609020204030204" pitchFamily="49" charset="0"/>
              </a:rPr>
              <a:t>iris_left</a:t>
            </a:r>
            <a:r>
              <a:rPr lang="en-US" sz="1600">
                <a:solidFill>
                  <a:schemeClr val="bg1"/>
                </a:solidFill>
                <a:latin typeface="Consolas" panose="020B0609020204030204" pitchFamily="49" charset="0"/>
              </a:rPr>
              <a:t>)</a:t>
            </a:r>
          </a:p>
          <a:p>
            <a:pPr marL="0" indent="0">
              <a:buNone/>
            </a:pPr>
            <a:endParaRPr lang="en-US" sz="1600">
              <a:solidFill>
                <a:schemeClr val="bg1"/>
              </a:solidFill>
              <a:latin typeface="Consolas" panose="020B0609020204030204" pitchFamily="49" charset="0"/>
            </a:endParaRPr>
          </a:p>
        </p:txBody>
      </p:sp>
      <p:pic>
        <p:nvPicPr>
          <p:cNvPr id="2" name="Picture 1">
            <a:extLst>
              <a:ext uri="{FF2B5EF4-FFF2-40B4-BE49-F238E27FC236}">
                <a16:creationId xmlns:a16="http://schemas.microsoft.com/office/drawing/2014/main" id="{A1424976-3E93-4FF7-6D5F-EA61C1415E7A}"/>
              </a:ext>
            </a:extLst>
          </p:cNvPr>
          <p:cNvPicPr>
            <a:picLocks noChangeAspect="1"/>
          </p:cNvPicPr>
          <p:nvPr/>
        </p:nvPicPr>
        <p:blipFill>
          <a:blip r:embed="rId3"/>
          <a:stretch>
            <a:fillRect/>
          </a:stretch>
        </p:blipFill>
        <p:spPr>
          <a:xfrm>
            <a:off x="247378" y="3818860"/>
            <a:ext cx="8649244" cy="2492560"/>
          </a:xfrm>
          <a:prstGeom prst="rect">
            <a:avLst/>
          </a:prstGeom>
        </p:spPr>
      </p:pic>
      <p:sp>
        <p:nvSpPr>
          <p:cNvPr id="3" name="Arrow: Down 2">
            <a:extLst>
              <a:ext uri="{FF2B5EF4-FFF2-40B4-BE49-F238E27FC236}">
                <a16:creationId xmlns:a16="http://schemas.microsoft.com/office/drawing/2014/main" id="{1AF615AF-5C07-6726-DECE-099EFCE70BAC}"/>
              </a:ext>
            </a:extLst>
          </p:cNvPr>
          <p:cNvSpPr/>
          <p:nvPr/>
        </p:nvSpPr>
        <p:spPr>
          <a:xfrm>
            <a:off x="2324986" y="2961167"/>
            <a:ext cx="645042" cy="780940"/>
          </a:xfrm>
          <a:prstGeom prst="down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96665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E597A7-1449-E70A-1BF0-5815560FC005}"/>
              </a:ext>
            </a:extLst>
          </p:cNvPr>
          <p:cNvSpPr>
            <a:spLocks noGrp="1"/>
          </p:cNvSpPr>
          <p:nvPr>
            <p:ph type="title"/>
          </p:nvPr>
        </p:nvSpPr>
        <p:spPr>
          <a:xfrm>
            <a:off x="457200" y="60407"/>
            <a:ext cx="8229600" cy="1143000"/>
          </a:xfrm>
        </p:spPr>
        <p:txBody>
          <a:bodyPr/>
          <a:lstStyle/>
          <a:p>
            <a:r>
              <a:rPr lang="en-US"/>
              <a:t>Let’s Practice!</a:t>
            </a:r>
          </a:p>
        </p:txBody>
      </p:sp>
      <p:sp>
        <p:nvSpPr>
          <p:cNvPr id="6" name="Content Placeholder 5">
            <a:extLst>
              <a:ext uri="{FF2B5EF4-FFF2-40B4-BE49-F238E27FC236}">
                <a16:creationId xmlns:a16="http://schemas.microsoft.com/office/drawing/2014/main" id="{CA7E9285-9ADF-EEC2-3D2B-43C03B6C8645}"/>
              </a:ext>
            </a:extLst>
          </p:cNvPr>
          <p:cNvSpPr>
            <a:spLocks noGrp="1"/>
          </p:cNvSpPr>
          <p:nvPr>
            <p:ph idx="1"/>
          </p:nvPr>
        </p:nvSpPr>
        <p:spPr>
          <a:xfrm>
            <a:off x="0" y="1280160"/>
            <a:ext cx="9144000" cy="1300007"/>
          </a:xfrm>
          <a:solidFill>
            <a:schemeClr val="tx1"/>
          </a:solidFill>
        </p:spPr>
        <p:txBody>
          <a:bodyPr>
            <a:normAutofit/>
          </a:bodyPr>
          <a:lstStyle/>
          <a:p>
            <a:pPr marL="0" indent="0">
              <a:buNone/>
            </a:pPr>
            <a:r>
              <a:rPr lang="en-US" sz="1600">
                <a:solidFill>
                  <a:srgbClr val="BFBFBF"/>
                </a:solidFill>
                <a:highlight>
                  <a:srgbClr val="000000"/>
                </a:highlight>
                <a:latin typeface="Consolas" panose="020B0609020204030204" pitchFamily="49" charset="0"/>
              </a:rPr>
              <a:t># Combine </a:t>
            </a:r>
            <a:r>
              <a:rPr lang="en-US" sz="1600" err="1">
                <a:solidFill>
                  <a:srgbClr val="BFBFBF"/>
                </a:solidFill>
                <a:highlight>
                  <a:srgbClr val="000000"/>
                </a:highlight>
                <a:latin typeface="Consolas" panose="020B0609020204030204" pitchFamily="49" charset="0"/>
              </a:rPr>
              <a:t>sepal_area</a:t>
            </a:r>
            <a:r>
              <a:rPr lang="en-US" sz="1600">
                <a:solidFill>
                  <a:srgbClr val="BFBFBF"/>
                </a:solidFill>
                <a:highlight>
                  <a:srgbClr val="000000"/>
                </a:highlight>
                <a:latin typeface="Consolas" panose="020B0609020204030204" pitchFamily="49" charset="0"/>
              </a:rPr>
              <a:t> with the iris dataset using </a:t>
            </a:r>
            <a:r>
              <a:rPr lang="en-US" sz="1600" err="1">
                <a:solidFill>
                  <a:srgbClr val="BFBFBF"/>
                </a:solidFill>
                <a:highlight>
                  <a:srgbClr val="000000"/>
                </a:highlight>
                <a:latin typeface="Consolas" panose="020B0609020204030204" pitchFamily="49" charset="0"/>
              </a:rPr>
              <a:t>full_join</a:t>
            </a:r>
            <a:r>
              <a:rPr lang="en-US" sz="1600">
                <a:solidFill>
                  <a:srgbClr val="BFBFBF"/>
                </a:solidFill>
                <a:highlight>
                  <a:srgbClr val="000000"/>
                </a:highlight>
                <a:latin typeface="Consolas" panose="020B0609020204030204" pitchFamily="49" charset="0"/>
              </a:rPr>
              <a:t>()</a:t>
            </a:r>
          </a:p>
          <a:p>
            <a:pPr marL="0" indent="0">
              <a:buNone/>
            </a:pPr>
            <a:r>
              <a:rPr lang="en-US" sz="1600" err="1">
                <a:solidFill>
                  <a:schemeClr val="bg1"/>
                </a:solidFill>
                <a:latin typeface="Consolas" panose="020B0609020204030204" pitchFamily="49" charset="0"/>
              </a:rPr>
              <a:t>iris_full</a:t>
            </a:r>
            <a:r>
              <a:rPr lang="en-US" sz="1600">
                <a:solidFill>
                  <a:schemeClr val="bg1"/>
                </a:solidFill>
                <a:latin typeface="Consolas" panose="020B0609020204030204" pitchFamily="49" charset="0"/>
              </a:rPr>
              <a:t> &lt;- </a:t>
            </a:r>
            <a:r>
              <a:rPr lang="en-US" sz="1600" err="1">
                <a:solidFill>
                  <a:schemeClr val="bg1"/>
                </a:solidFill>
                <a:latin typeface="Consolas" panose="020B0609020204030204" pitchFamily="49" charset="0"/>
              </a:rPr>
              <a:t>sepal_area</a:t>
            </a:r>
            <a:r>
              <a:rPr lang="en-US" sz="1600">
                <a:solidFill>
                  <a:schemeClr val="bg1"/>
                </a:solidFill>
                <a:latin typeface="Consolas" panose="020B0609020204030204" pitchFamily="49" charset="0"/>
              </a:rPr>
              <a:t> %&gt;%</a:t>
            </a:r>
          </a:p>
          <a:p>
            <a:pPr marL="0" indent="0">
              <a:buNone/>
            </a:pPr>
            <a:r>
              <a:rPr lang="en-US" sz="1600">
                <a:solidFill>
                  <a:schemeClr val="bg1"/>
                </a:solidFill>
                <a:highlight>
                  <a:srgbClr val="000000"/>
                </a:highlight>
                <a:latin typeface="Consolas" panose="020B0609020204030204" pitchFamily="49" charset="0"/>
              </a:rPr>
              <a:t>	</a:t>
            </a:r>
            <a:r>
              <a:rPr lang="en-US" sz="1600" err="1">
                <a:solidFill>
                  <a:schemeClr val="bg1"/>
                </a:solidFill>
                <a:highlight>
                  <a:srgbClr val="000000"/>
                </a:highlight>
                <a:latin typeface="Consolas" panose="020B0609020204030204" pitchFamily="49" charset="0"/>
              </a:rPr>
              <a:t>full_join</a:t>
            </a:r>
            <a:r>
              <a:rPr lang="en-US" sz="1600">
                <a:solidFill>
                  <a:schemeClr val="bg1"/>
                </a:solidFill>
                <a:highlight>
                  <a:srgbClr val="000000"/>
                </a:highlight>
                <a:latin typeface="Consolas" panose="020B0609020204030204" pitchFamily="49" charset="0"/>
              </a:rPr>
              <a:t>(iris)</a:t>
            </a:r>
          </a:p>
          <a:p>
            <a:pPr marL="0" indent="0">
              <a:buNone/>
            </a:pPr>
            <a:r>
              <a:rPr lang="en-US" sz="1600">
                <a:solidFill>
                  <a:schemeClr val="bg1"/>
                </a:solidFill>
                <a:highlight>
                  <a:srgbClr val="000000"/>
                </a:highlight>
                <a:latin typeface="Consolas" panose="020B0609020204030204" pitchFamily="49" charset="0"/>
              </a:rPr>
              <a:t>head(</a:t>
            </a:r>
            <a:r>
              <a:rPr lang="en-US" sz="1600" err="1">
                <a:solidFill>
                  <a:schemeClr val="bg1"/>
                </a:solidFill>
                <a:highlight>
                  <a:srgbClr val="000000"/>
                </a:highlight>
                <a:latin typeface="Consolas" panose="020B0609020204030204" pitchFamily="49" charset="0"/>
              </a:rPr>
              <a:t>iris_full</a:t>
            </a:r>
            <a:r>
              <a:rPr lang="en-US" sz="1600">
                <a:solidFill>
                  <a:schemeClr val="bg1"/>
                </a:solidFill>
                <a:highlight>
                  <a:srgbClr val="000000"/>
                </a:highlight>
                <a:latin typeface="Consolas" panose="020B0609020204030204" pitchFamily="49" charset="0"/>
              </a:rPr>
              <a:t>)</a:t>
            </a:r>
          </a:p>
          <a:p>
            <a:pPr marL="0" indent="0">
              <a:buNone/>
            </a:pPr>
            <a:endParaRPr lang="en-US" sz="1600">
              <a:solidFill>
                <a:schemeClr val="bg1"/>
              </a:solidFill>
              <a:latin typeface="Consolas" panose="020B0609020204030204" pitchFamily="49" charset="0"/>
            </a:endParaRPr>
          </a:p>
        </p:txBody>
      </p:sp>
      <p:pic>
        <p:nvPicPr>
          <p:cNvPr id="2" name="Picture 1">
            <a:extLst>
              <a:ext uri="{FF2B5EF4-FFF2-40B4-BE49-F238E27FC236}">
                <a16:creationId xmlns:a16="http://schemas.microsoft.com/office/drawing/2014/main" id="{7E258EA7-A4A2-230B-700E-25CBD0DBF48C}"/>
              </a:ext>
            </a:extLst>
          </p:cNvPr>
          <p:cNvPicPr>
            <a:picLocks noChangeAspect="1"/>
          </p:cNvPicPr>
          <p:nvPr/>
        </p:nvPicPr>
        <p:blipFill>
          <a:blip r:embed="rId3"/>
          <a:stretch>
            <a:fillRect/>
          </a:stretch>
        </p:blipFill>
        <p:spPr>
          <a:xfrm>
            <a:off x="290998" y="3827521"/>
            <a:ext cx="8680500" cy="2505030"/>
          </a:xfrm>
          <a:prstGeom prst="rect">
            <a:avLst/>
          </a:prstGeom>
        </p:spPr>
      </p:pic>
      <p:sp>
        <p:nvSpPr>
          <p:cNvPr id="3" name="Arrow: Down 2">
            <a:extLst>
              <a:ext uri="{FF2B5EF4-FFF2-40B4-BE49-F238E27FC236}">
                <a16:creationId xmlns:a16="http://schemas.microsoft.com/office/drawing/2014/main" id="{6A0F56FF-2A21-EE65-8A32-4270CFB63B7A}"/>
              </a:ext>
            </a:extLst>
          </p:cNvPr>
          <p:cNvSpPr/>
          <p:nvPr/>
        </p:nvSpPr>
        <p:spPr>
          <a:xfrm>
            <a:off x="2339163" y="2813374"/>
            <a:ext cx="645042" cy="780940"/>
          </a:xfrm>
          <a:prstGeom prst="down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81601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E597A7-1449-E70A-1BF0-5815560FC005}"/>
              </a:ext>
            </a:extLst>
          </p:cNvPr>
          <p:cNvSpPr>
            <a:spLocks noGrp="1"/>
          </p:cNvSpPr>
          <p:nvPr>
            <p:ph type="title"/>
          </p:nvPr>
        </p:nvSpPr>
        <p:spPr>
          <a:xfrm>
            <a:off x="457200" y="60407"/>
            <a:ext cx="8229600" cy="1143000"/>
          </a:xfrm>
        </p:spPr>
        <p:txBody>
          <a:bodyPr/>
          <a:lstStyle/>
          <a:p>
            <a:r>
              <a:rPr lang="en-US"/>
              <a:t>Let’s Practice!</a:t>
            </a:r>
          </a:p>
        </p:txBody>
      </p:sp>
      <p:sp>
        <p:nvSpPr>
          <p:cNvPr id="6" name="Content Placeholder 5">
            <a:extLst>
              <a:ext uri="{FF2B5EF4-FFF2-40B4-BE49-F238E27FC236}">
                <a16:creationId xmlns:a16="http://schemas.microsoft.com/office/drawing/2014/main" id="{CA7E9285-9ADF-EEC2-3D2B-43C03B6C8645}"/>
              </a:ext>
            </a:extLst>
          </p:cNvPr>
          <p:cNvSpPr>
            <a:spLocks noGrp="1"/>
          </p:cNvSpPr>
          <p:nvPr>
            <p:ph idx="1"/>
          </p:nvPr>
        </p:nvSpPr>
        <p:spPr>
          <a:xfrm>
            <a:off x="0" y="1268820"/>
            <a:ext cx="9144000" cy="5601586"/>
          </a:xfrm>
          <a:solidFill>
            <a:schemeClr val="tx1"/>
          </a:solidFill>
        </p:spPr>
        <p:txBody>
          <a:bodyPr>
            <a:normAutofit fontScale="92500" lnSpcReduction="10000"/>
          </a:bodyPr>
          <a:lstStyle/>
          <a:p>
            <a:pPr marL="0" indent="0">
              <a:buNone/>
            </a:pPr>
            <a:r>
              <a:rPr lang="en-US" sz="1600" dirty="0">
                <a:solidFill>
                  <a:srgbClr val="00B0F0"/>
                </a:solidFill>
                <a:highlight>
                  <a:srgbClr val="000000"/>
                </a:highlight>
                <a:latin typeface="Consolas" panose="020B0609020204030204" pitchFamily="49" charset="0"/>
              </a:rPr>
              <a:t># Combining multiple </a:t>
            </a:r>
            <a:r>
              <a:rPr lang="en-US" sz="1600" dirty="0" err="1">
                <a:solidFill>
                  <a:srgbClr val="00B0F0"/>
                </a:solidFill>
                <a:highlight>
                  <a:srgbClr val="000000"/>
                </a:highlight>
                <a:latin typeface="Consolas" panose="020B0609020204030204" pitchFamily="49" charset="0"/>
              </a:rPr>
              <a:t>dataframes</a:t>
            </a:r>
            <a:r>
              <a:rPr lang="en-US" sz="1600" dirty="0">
                <a:solidFill>
                  <a:srgbClr val="00B0F0"/>
                </a:solidFill>
                <a:highlight>
                  <a:srgbClr val="000000"/>
                </a:highlight>
                <a:latin typeface="Consolas" panose="020B0609020204030204" pitchFamily="49" charset="0"/>
              </a:rPr>
              <a:t> using </a:t>
            </a:r>
            <a:r>
              <a:rPr lang="en-US" sz="1600" dirty="0" err="1">
                <a:solidFill>
                  <a:srgbClr val="00B0F0"/>
                </a:solidFill>
                <a:highlight>
                  <a:srgbClr val="000000"/>
                </a:highlight>
                <a:latin typeface="Consolas" panose="020B0609020204030204" pitchFamily="49" charset="0"/>
              </a:rPr>
              <a:t>bind_cols</a:t>
            </a:r>
            <a:r>
              <a:rPr lang="en-US" sz="1600" dirty="0">
                <a:solidFill>
                  <a:srgbClr val="00B0F0"/>
                </a:solidFill>
                <a:highlight>
                  <a:srgbClr val="000000"/>
                </a:highlight>
                <a:latin typeface="Consolas" panose="020B0609020204030204" pitchFamily="49" charset="0"/>
              </a:rPr>
              <a:t>()</a:t>
            </a:r>
          </a:p>
          <a:p>
            <a:pPr marL="0" indent="0">
              <a:buNone/>
            </a:pPr>
            <a:r>
              <a:rPr lang="en-US" sz="1600" dirty="0" err="1">
                <a:solidFill>
                  <a:schemeClr val="bg1"/>
                </a:solidFill>
                <a:highlight>
                  <a:srgbClr val="000000"/>
                </a:highlight>
                <a:latin typeface="Consolas" panose="020B0609020204030204" pitchFamily="49" charset="0"/>
              </a:rPr>
              <a:t>iris_select</a:t>
            </a:r>
            <a:r>
              <a:rPr lang="en-US" sz="1600" dirty="0">
                <a:solidFill>
                  <a:schemeClr val="bg1"/>
                </a:solidFill>
                <a:highlight>
                  <a:srgbClr val="000000"/>
                </a:highlight>
                <a:latin typeface="Consolas" panose="020B0609020204030204" pitchFamily="49" charset="0"/>
              </a:rPr>
              <a:t> &lt;- iris %&gt;%</a:t>
            </a:r>
          </a:p>
          <a:p>
            <a:pPr marL="0" indent="0">
              <a:buNone/>
            </a:pPr>
            <a:r>
              <a:rPr lang="en-US" sz="1600" dirty="0">
                <a:solidFill>
                  <a:schemeClr val="bg1"/>
                </a:solidFill>
                <a:highlight>
                  <a:srgbClr val="000000"/>
                </a:highlight>
                <a:latin typeface="Consolas" panose="020B0609020204030204" pitchFamily="49" charset="0"/>
              </a:rPr>
              <a:t>	select(</a:t>
            </a:r>
            <a:r>
              <a:rPr lang="en-US" sz="1600" dirty="0" err="1">
                <a:solidFill>
                  <a:schemeClr val="bg1"/>
                </a:solidFill>
                <a:highlight>
                  <a:srgbClr val="000000"/>
                </a:highlight>
                <a:latin typeface="Consolas" panose="020B0609020204030204" pitchFamily="49" charset="0"/>
              </a:rPr>
              <a:t>Sepal.Length</a:t>
            </a: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Sepal.Width</a:t>
            </a:r>
            <a:r>
              <a:rPr lang="en-US" sz="1600" dirty="0">
                <a:solidFill>
                  <a:schemeClr val="bg1"/>
                </a:solidFill>
                <a:highlight>
                  <a:srgbClr val="000000"/>
                </a:highlight>
                <a:latin typeface="Consolas" panose="020B0609020204030204" pitchFamily="49" charset="0"/>
              </a:rPr>
              <a:t>) </a:t>
            </a:r>
          </a:p>
          <a:p>
            <a:pPr marL="0" indent="0">
              <a:buNone/>
            </a:pPr>
            <a:r>
              <a:rPr lang="en-US" sz="1600" dirty="0" err="1">
                <a:solidFill>
                  <a:schemeClr val="bg1"/>
                </a:solidFill>
                <a:highlight>
                  <a:srgbClr val="000000"/>
                </a:highlight>
                <a:latin typeface="Consolas" panose="020B0609020204030204" pitchFamily="49" charset="0"/>
              </a:rPr>
              <a:t>iris_mutate</a:t>
            </a:r>
            <a:r>
              <a:rPr lang="en-US" sz="1600" dirty="0">
                <a:solidFill>
                  <a:schemeClr val="bg1"/>
                </a:solidFill>
                <a:highlight>
                  <a:srgbClr val="000000"/>
                </a:highlight>
                <a:latin typeface="Consolas" panose="020B0609020204030204" pitchFamily="49" charset="0"/>
              </a:rPr>
              <a:t> &lt;- </a:t>
            </a:r>
            <a:r>
              <a:rPr lang="en-US" sz="1600" dirty="0" err="1">
                <a:solidFill>
                  <a:schemeClr val="bg1"/>
                </a:solidFill>
                <a:highlight>
                  <a:srgbClr val="000000"/>
                </a:highlight>
                <a:latin typeface="Consolas" panose="020B0609020204030204" pitchFamily="49" charset="0"/>
              </a:rPr>
              <a:t>iris_select</a:t>
            </a:r>
            <a:r>
              <a:rPr lang="en-US" sz="1600" dirty="0">
                <a:solidFill>
                  <a:schemeClr val="bg1"/>
                </a:solidFill>
                <a:highlight>
                  <a:srgbClr val="000000"/>
                </a:highlight>
                <a:latin typeface="Consolas" panose="020B0609020204030204" pitchFamily="49" charset="0"/>
              </a:rPr>
              <a:t> %&gt;%</a:t>
            </a:r>
            <a:br>
              <a:rPr lang="en-US" sz="1600" dirty="0">
                <a:solidFill>
                  <a:schemeClr val="bg1"/>
                </a:solidFill>
                <a:highlight>
                  <a:srgbClr val="000000"/>
                </a:highlight>
                <a:latin typeface="Consolas" panose="020B0609020204030204" pitchFamily="49" charset="0"/>
              </a:rPr>
            </a:br>
            <a:r>
              <a:rPr lang="en-US" sz="1600" dirty="0">
                <a:solidFill>
                  <a:schemeClr val="bg1"/>
                </a:solidFill>
                <a:highlight>
                  <a:srgbClr val="000000"/>
                </a:highlight>
                <a:latin typeface="Consolas" panose="020B0609020204030204" pitchFamily="49" charset="0"/>
              </a:rPr>
              <a:t>	mutate(</a:t>
            </a:r>
            <a:r>
              <a:rPr lang="en-US" sz="1600" dirty="0" err="1">
                <a:solidFill>
                  <a:schemeClr val="bg1"/>
                </a:solidFill>
                <a:highlight>
                  <a:srgbClr val="000000"/>
                </a:highlight>
                <a:latin typeface="Consolas" panose="020B0609020204030204" pitchFamily="49" charset="0"/>
              </a:rPr>
              <a:t>sepal_ratio</a:t>
            </a:r>
            <a:r>
              <a:rPr lang="en-US" sz="1600" dirty="0">
                <a:solidFill>
                  <a:schemeClr val="bg1"/>
                </a:solidFill>
                <a:highlight>
                  <a:srgbClr val="000000"/>
                </a:highlight>
                <a:latin typeface="Consolas" panose="020B0609020204030204" pitchFamily="49" charset="0"/>
              </a:rPr>
              <a:t> = </a:t>
            </a:r>
            <a:r>
              <a:rPr lang="en-US" sz="1600" dirty="0" err="1">
                <a:solidFill>
                  <a:schemeClr val="bg1"/>
                </a:solidFill>
                <a:highlight>
                  <a:srgbClr val="000000"/>
                </a:highlight>
                <a:latin typeface="Consolas" panose="020B0609020204030204" pitchFamily="49" charset="0"/>
              </a:rPr>
              <a:t>Sepal.Length</a:t>
            </a:r>
            <a:r>
              <a:rPr lang="en-US" sz="1600" dirty="0">
                <a:solidFill>
                  <a:schemeClr val="bg1"/>
                </a:solidFill>
                <a:highlight>
                  <a:srgbClr val="000000"/>
                </a:highlight>
                <a:latin typeface="Consolas" panose="020B0609020204030204" pitchFamily="49" charset="0"/>
              </a:rPr>
              <a:t>/</a:t>
            </a:r>
            <a:r>
              <a:rPr lang="en-US" sz="1600" dirty="0" err="1">
                <a:solidFill>
                  <a:schemeClr val="bg1"/>
                </a:solidFill>
                <a:highlight>
                  <a:srgbClr val="000000"/>
                </a:highlight>
                <a:latin typeface="Consolas" panose="020B0609020204030204" pitchFamily="49" charset="0"/>
              </a:rPr>
              <a:t>Sepal.Width</a:t>
            </a:r>
            <a:r>
              <a:rPr lang="en-US" sz="1600" dirty="0">
                <a:solidFill>
                  <a:schemeClr val="bg1"/>
                </a:solidFill>
                <a:highlight>
                  <a:srgbClr val="000000"/>
                </a:highlight>
                <a:latin typeface="Consolas" panose="020B0609020204030204" pitchFamily="49" charset="0"/>
              </a:rPr>
              <a:t>)</a:t>
            </a:r>
          </a:p>
          <a:p>
            <a:pPr marL="0" indent="0">
              <a:buNone/>
            </a:pPr>
            <a:r>
              <a:rPr lang="en-US" sz="1600" dirty="0" err="1">
                <a:solidFill>
                  <a:schemeClr val="bg1"/>
                </a:solidFill>
                <a:highlight>
                  <a:srgbClr val="000000"/>
                </a:highlight>
                <a:latin typeface="Consolas" panose="020B0609020204030204" pitchFamily="49" charset="0"/>
              </a:rPr>
              <a:t>iris_species</a:t>
            </a:r>
            <a:r>
              <a:rPr lang="en-US" sz="1600" dirty="0">
                <a:solidFill>
                  <a:schemeClr val="bg1"/>
                </a:solidFill>
                <a:highlight>
                  <a:srgbClr val="000000"/>
                </a:highlight>
                <a:latin typeface="Consolas" panose="020B0609020204030204" pitchFamily="49" charset="0"/>
              </a:rPr>
              <a:t> &lt;- iris %&gt;%</a:t>
            </a:r>
          </a:p>
          <a:p>
            <a:pPr marL="0" indent="0">
              <a:buNone/>
            </a:pPr>
            <a:r>
              <a:rPr lang="en-US" sz="1600" dirty="0">
                <a:solidFill>
                  <a:schemeClr val="bg1"/>
                </a:solidFill>
                <a:highlight>
                  <a:srgbClr val="000000"/>
                </a:highlight>
                <a:latin typeface="Consolas" panose="020B0609020204030204" pitchFamily="49" charset="0"/>
              </a:rPr>
              <a:t>	select(Species)</a:t>
            </a:r>
          </a:p>
          <a:p>
            <a:pPr marL="0" indent="0">
              <a:buNone/>
            </a:pPr>
            <a:endParaRPr lang="en-US" sz="1600" dirty="0">
              <a:solidFill>
                <a:schemeClr val="bg1"/>
              </a:solidFill>
              <a:highlight>
                <a:srgbClr val="000000"/>
              </a:highlight>
              <a:latin typeface="Consolas" panose="020B0609020204030204" pitchFamily="49" charset="0"/>
            </a:endParaRPr>
          </a:p>
          <a:p>
            <a:pPr marL="0" indent="0">
              <a:buNone/>
            </a:pPr>
            <a:r>
              <a:rPr lang="en-US" sz="1600" dirty="0" err="1">
                <a:solidFill>
                  <a:schemeClr val="bg1"/>
                </a:solidFill>
                <a:highlight>
                  <a:srgbClr val="000000"/>
                </a:highlight>
                <a:latin typeface="Consolas" panose="020B0609020204030204" pitchFamily="49" charset="0"/>
              </a:rPr>
              <a:t>iris_col</a:t>
            </a:r>
            <a:r>
              <a:rPr lang="en-US" sz="1600" dirty="0">
                <a:solidFill>
                  <a:schemeClr val="bg1"/>
                </a:solidFill>
                <a:highlight>
                  <a:srgbClr val="000000"/>
                </a:highlight>
                <a:latin typeface="Consolas" panose="020B0609020204030204" pitchFamily="49" charset="0"/>
              </a:rPr>
              <a:t> &lt;- </a:t>
            </a:r>
            <a:r>
              <a:rPr lang="en-US" sz="1600" dirty="0" err="1">
                <a:solidFill>
                  <a:schemeClr val="bg1"/>
                </a:solidFill>
                <a:highlight>
                  <a:srgbClr val="000000"/>
                </a:highlight>
                <a:latin typeface="Consolas" panose="020B0609020204030204" pitchFamily="49" charset="0"/>
              </a:rPr>
              <a:t>iris_mutate</a:t>
            </a:r>
            <a:r>
              <a:rPr lang="en-US" sz="1600" dirty="0">
                <a:solidFill>
                  <a:schemeClr val="bg1"/>
                </a:solidFill>
                <a:highlight>
                  <a:srgbClr val="000000"/>
                </a:highlight>
                <a:latin typeface="Consolas" panose="020B0609020204030204" pitchFamily="49" charset="0"/>
              </a:rPr>
              <a:t> %&gt;%</a:t>
            </a:r>
          </a:p>
          <a:p>
            <a:pPr marL="0" indent="0">
              <a:buNone/>
            </a:pPr>
            <a:r>
              <a:rPr lang="en-US" sz="1600" dirty="0">
                <a:solidFill>
                  <a:schemeClr val="bg1"/>
                </a:solidFill>
                <a:highlight>
                  <a:srgbClr val="000000"/>
                </a:highlight>
                <a:latin typeface="Consolas" panose="020B0609020204030204" pitchFamily="49" charset="0"/>
              </a:rPr>
              <a:t>	select(3) %&gt;%</a:t>
            </a:r>
          </a:p>
          <a:p>
            <a:pPr marL="0" indent="0">
              <a:buNone/>
            </a:pP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bind_cols</a:t>
            </a:r>
            <a:r>
              <a:rPr lang="en-US" sz="1600" dirty="0">
                <a:solidFill>
                  <a:schemeClr val="bg1"/>
                </a:solidFill>
                <a:highlight>
                  <a:srgbClr val="000000"/>
                </a:highlight>
                <a:latin typeface="Consolas" panose="020B0609020204030204" pitchFamily="49" charset="0"/>
              </a:rPr>
              <a:t>(</a:t>
            </a:r>
            <a:r>
              <a:rPr lang="en-US" sz="1600" dirty="0" err="1">
                <a:solidFill>
                  <a:schemeClr val="bg1"/>
                </a:solidFill>
                <a:highlight>
                  <a:srgbClr val="000000"/>
                </a:highlight>
                <a:latin typeface="Consolas" panose="020B0609020204030204" pitchFamily="49" charset="0"/>
              </a:rPr>
              <a:t>iris_species</a:t>
            </a: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iris_select</a:t>
            </a:r>
            <a:r>
              <a:rPr lang="en-US" sz="1600" dirty="0">
                <a:solidFill>
                  <a:schemeClr val="bg1"/>
                </a:solidFill>
                <a:highlight>
                  <a:srgbClr val="000000"/>
                </a:highlight>
                <a:latin typeface="Consolas" panose="020B0609020204030204" pitchFamily="49" charset="0"/>
              </a:rPr>
              <a:t>)</a:t>
            </a:r>
          </a:p>
          <a:p>
            <a:pPr marL="0" indent="0">
              <a:buNone/>
            </a:pPr>
            <a:r>
              <a:rPr lang="en-US" sz="1600" dirty="0">
                <a:solidFill>
                  <a:schemeClr val="bg1"/>
                </a:solidFill>
                <a:highlight>
                  <a:srgbClr val="000000"/>
                </a:highlight>
                <a:latin typeface="Consolas" panose="020B0609020204030204" pitchFamily="49" charset="0"/>
              </a:rPr>
              <a:t>head(</a:t>
            </a:r>
            <a:r>
              <a:rPr lang="en-US" sz="1600" dirty="0" err="1">
                <a:solidFill>
                  <a:schemeClr val="bg1"/>
                </a:solidFill>
                <a:highlight>
                  <a:srgbClr val="000000"/>
                </a:highlight>
                <a:latin typeface="Consolas" panose="020B0609020204030204" pitchFamily="49" charset="0"/>
              </a:rPr>
              <a:t>iris_col</a:t>
            </a:r>
            <a:r>
              <a:rPr lang="en-US" sz="1600" dirty="0">
                <a:solidFill>
                  <a:schemeClr val="bg1"/>
                </a:solidFill>
                <a:highlight>
                  <a:srgbClr val="000000"/>
                </a:highlight>
                <a:latin typeface="Consolas" panose="020B0609020204030204" pitchFamily="49" charset="0"/>
              </a:rPr>
              <a:t>)</a:t>
            </a:r>
          </a:p>
          <a:p>
            <a:pPr marL="0" indent="0">
              <a:buNone/>
            </a:pPr>
            <a:endParaRPr lang="en-US" sz="1600" dirty="0">
              <a:solidFill>
                <a:schemeClr val="bg1"/>
              </a:solidFill>
              <a:highlight>
                <a:srgbClr val="000000"/>
              </a:highlight>
              <a:latin typeface="Consolas" panose="020B0609020204030204" pitchFamily="49" charset="0"/>
            </a:endParaRPr>
          </a:p>
          <a:p>
            <a:pPr marL="0" indent="0">
              <a:buNone/>
            </a:pPr>
            <a:r>
              <a:rPr lang="en-US" sz="1600" dirty="0">
                <a:solidFill>
                  <a:schemeClr val="bg1"/>
                </a:solidFill>
                <a:latin typeface="Consolas" panose="020B0609020204030204" pitchFamily="49" charset="0"/>
              </a:rPr>
              <a:t># A </a:t>
            </a:r>
            <a:r>
              <a:rPr lang="en-US" sz="1600" dirty="0" err="1">
                <a:solidFill>
                  <a:schemeClr val="bg1"/>
                </a:solidFill>
                <a:latin typeface="Consolas" panose="020B0609020204030204" pitchFamily="49" charset="0"/>
              </a:rPr>
              <a:t>tibble</a:t>
            </a:r>
            <a:r>
              <a:rPr lang="en-US" sz="1600" dirty="0">
                <a:solidFill>
                  <a:schemeClr val="bg1"/>
                </a:solidFill>
                <a:latin typeface="Consolas" panose="020B0609020204030204" pitchFamily="49" charset="0"/>
              </a:rPr>
              <a:t>: 6 × 4</a:t>
            </a:r>
          </a:p>
          <a:p>
            <a:pPr marL="0" indent="0">
              <a:buNone/>
            </a:pP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sepal_ratio</a:t>
            </a:r>
            <a:r>
              <a:rPr lang="en-US" sz="1600" dirty="0">
                <a:solidFill>
                  <a:schemeClr val="bg1"/>
                </a:solidFill>
                <a:latin typeface="Consolas" panose="020B0609020204030204" pitchFamily="49" charset="0"/>
              </a:rPr>
              <a:t> Species </a:t>
            </a:r>
            <a:r>
              <a:rPr lang="en-US" sz="1600" dirty="0" err="1">
                <a:solidFill>
                  <a:schemeClr val="bg1"/>
                </a:solidFill>
                <a:latin typeface="Consolas" panose="020B0609020204030204" pitchFamily="49" charset="0"/>
              </a:rPr>
              <a:t>Sepal.Length</a:t>
            </a: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Sepal.Width</a:t>
            </a:r>
            <a:endParaRPr lang="en-US" sz="1600" dirty="0">
              <a:solidFill>
                <a:schemeClr val="bg1"/>
              </a:solidFill>
              <a:latin typeface="Consolas" panose="020B0609020204030204" pitchFamily="49" charset="0"/>
            </a:endParaRPr>
          </a:p>
          <a:p>
            <a:pPr marL="0" indent="0">
              <a:buNone/>
            </a:pPr>
            <a:r>
              <a:rPr lang="en-US" sz="1600" dirty="0">
                <a:solidFill>
                  <a:schemeClr val="bg1"/>
                </a:solidFill>
                <a:latin typeface="Consolas" panose="020B0609020204030204" pitchFamily="49" charset="0"/>
              </a:rPr>
              <a:t>        &lt;</a:t>
            </a:r>
            <a:r>
              <a:rPr lang="en-US" sz="1600" dirty="0" err="1">
                <a:solidFill>
                  <a:schemeClr val="bg1"/>
                </a:solidFill>
                <a:latin typeface="Consolas" panose="020B0609020204030204" pitchFamily="49" charset="0"/>
              </a:rPr>
              <a:t>dbl</a:t>
            </a:r>
            <a:r>
              <a:rPr lang="en-US" sz="1600" dirty="0">
                <a:solidFill>
                  <a:schemeClr val="bg1"/>
                </a:solidFill>
                <a:latin typeface="Consolas" panose="020B0609020204030204" pitchFamily="49" charset="0"/>
              </a:rPr>
              <a:t>&gt; &lt;</a:t>
            </a:r>
            <a:r>
              <a:rPr lang="en-US" sz="1600" dirty="0" err="1">
                <a:solidFill>
                  <a:schemeClr val="bg1"/>
                </a:solidFill>
                <a:latin typeface="Consolas" panose="020B0609020204030204" pitchFamily="49" charset="0"/>
              </a:rPr>
              <a:t>fct</a:t>
            </a:r>
            <a:r>
              <a:rPr lang="en-US" sz="1600" dirty="0">
                <a:solidFill>
                  <a:schemeClr val="bg1"/>
                </a:solidFill>
                <a:latin typeface="Consolas" panose="020B0609020204030204" pitchFamily="49" charset="0"/>
              </a:rPr>
              <a:t>&gt;          &lt;</a:t>
            </a:r>
            <a:r>
              <a:rPr lang="en-US" sz="1600" dirty="0" err="1">
                <a:solidFill>
                  <a:schemeClr val="bg1"/>
                </a:solidFill>
                <a:latin typeface="Consolas" panose="020B0609020204030204" pitchFamily="49" charset="0"/>
              </a:rPr>
              <a:t>dbl</a:t>
            </a:r>
            <a:r>
              <a:rPr lang="en-US" sz="1600" dirty="0">
                <a:solidFill>
                  <a:schemeClr val="bg1"/>
                </a:solidFill>
                <a:latin typeface="Consolas" panose="020B0609020204030204" pitchFamily="49" charset="0"/>
              </a:rPr>
              <a:t>&gt;       &lt;</a:t>
            </a:r>
            <a:r>
              <a:rPr lang="en-US" sz="1600" dirty="0" err="1">
                <a:solidFill>
                  <a:schemeClr val="bg1"/>
                </a:solidFill>
                <a:latin typeface="Consolas" panose="020B0609020204030204" pitchFamily="49" charset="0"/>
              </a:rPr>
              <a:t>dbl</a:t>
            </a:r>
            <a:r>
              <a:rPr lang="en-US" sz="1600" dirty="0">
                <a:solidFill>
                  <a:schemeClr val="bg1"/>
                </a:solidFill>
                <a:latin typeface="Consolas" panose="020B0609020204030204" pitchFamily="49" charset="0"/>
              </a:rPr>
              <a:t>&gt;</a:t>
            </a:r>
          </a:p>
          <a:p>
            <a:pPr marL="0" indent="0">
              <a:buNone/>
            </a:pPr>
            <a:r>
              <a:rPr lang="en-US" sz="1600" dirty="0">
                <a:solidFill>
                  <a:schemeClr val="bg1"/>
                </a:solidFill>
                <a:latin typeface="Consolas" panose="020B0609020204030204" pitchFamily="49" charset="0"/>
              </a:rPr>
              <a:t>1        1.46 </a:t>
            </a:r>
            <a:r>
              <a:rPr lang="en-US" sz="1600" dirty="0" err="1">
                <a:solidFill>
                  <a:schemeClr val="bg1"/>
                </a:solidFill>
                <a:latin typeface="Consolas" panose="020B0609020204030204" pitchFamily="49" charset="0"/>
              </a:rPr>
              <a:t>setosa</a:t>
            </a:r>
            <a:r>
              <a:rPr lang="en-US" sz="1600" dirty="0">
                <a:solidFill>
                  <a:schemeClr val="bg1"/>
                </a:solidFill>
                <a:latin typeface="Consolas" panose="020B0609020204030204" pitchFamily="49" charset="0"/>
              </a:rPr>
              <a:t>           5.1         3.5</a:t>
            </a:r>
          </a:p>
          <a:p>
            <a:pPr marL="0" indent="0">
              <a:buNone/>
            </a:pPr>
            <a:r>
              <a:rPr lang="en-US" sz="1600" dirty="0">
                <a:solidFill>
                  <a:schemeClr val="bg1"/>
                </a:solidFill>
                <a:latin typeface="Consolas" panose="020B0609020204030204" pitchFamily="49" charset="0"/>
              </a:rPr>
              <a:t>2        1.63 </a:t>
            </a:r>
            <a:r>
              <a:rPr lang="en-US" sz="1600" dirty="0" err="1">
                <a:solidFill>
                  <a:schemeClr val="bg1"/>
                </a:solidFill>
                <a:latin typeface="Consolas" panose="020B0609020204030204" pitchFamily="49" charset="0"/>
              </a:rPr>
              <a:t>setosa</a:t>
            </a:r>
            <a:r>
              <a:rPr lang="en-US" sz="1600" dirty="0">
                <a:solidFill>
                  <a:schemeClr val="bg1"/>
                </a:solidFill>
                <a:latin typeface="Consolas" panose="020B0609020204030204" pitchFamily="49" charset="0"/>
              </a:rPr>
              <a:t>           4.9         3  </a:t>
            </a:r>
          </a:p>
          <a:p>
            <a:pPr marL="0" indent="0">
              <a:buNone/>
            </a:pPr>
            <a:r>
              <a:rPr lang="en-US" sz="1600" dirty="0">
                <a:solidFill>
                  <a:schemeClr val="bg1"/>
                </a:solidFill>
                <a:latin typeface="Consolas" panose="020B0609020204030204" pitchFamily="49" charset="0"/>
              </a:rPr>
              <a:t>3        1.47 </a:t>
            </a:r>
            <a:r>
              <a:rPr lang="en-US" sz="1600" dirty="0" err="1">
                <a:solidFill>
                  <a:schemeClr val="bg1"/>
                </a:solidFill>
                <a:latin typeface="Consolas" panose="020B0609020204030204" pitchFamily="49" charset="0"/>
              </a:rPr>
              <a:t>setosa</a:t>
            </a:r>
            <a:r>
              <a:rPr lang="en-US" sz="1600" dirty="0">
                <a:solidFill>
                  <a:schemeClr val="bg1"/>
                </a:solidFill>
                <a:latin typeface="Consolas" panose="020B0609020204030204" pitchFamily="49" charset="0"/>
              </a:rPr>
              <a:t>           4.7         3.2</a:t>
            </a:r>
          </a:p>
          <a:p>
            <a:pPr marL="0" indent="0">
              <a:buNone/>
            </a:pPr>
            <a:r>
              <a:rPr lang="en-US" sz="1600" dirty="0">
                <a:solidFill>
                  <a:schemeClr val="bg1"/>
                </a:solidFill>
                <a:latin typeface="Consolas" panose="020B0609020204030204" pitchFamily="49" charset="0"/>
              </a:rPr>
              <a:t>4        1.48 </a:t>
            </a:r>
            <a:r>
              <a:rPr lang="en-US" sz="1600" dirty="0" err="1">
                <a:solidFill>
                  <a:schemeClr val="bg1"/>
                </a:solidFill>
                <a:latin typeface="Consolas" panose="020B0609020204030204" pitchFamily="49" charset="0"/>
              </a:rPr>
              <a:t>setosa</a:t>
            </a:r>
            <a:r>
              <a:rPr lang="en-US" sz="1600" dirty="0">
                <a:solidFill>
                  <a:schemeClr val="bg1"/>
                </a:solidFill>
                <a:latin typeface="Consolas" panose="020B0609020204030204" pitchFamily="49" charset="0"/>
              </a:rPr>
              <a:t>           4.6         3.1</a:t>
            </a:r>
          </a:p>
          <a:p>
            <a:pPr marL="0" indent="0">
              <a:buNone/>
            </a:pPr>
            <a:r>
              <a:rPr lang="en-US" sz="1600" dirty="0">
                <a:solidFill>
                  <a:schemeClr val="bg1"/>
                </a:solidFill>
                <a:latin typeface="Consolas" panose="020B0609020204030204" pitchFamily="49" charset="0"/>
              </a:rPr>
              <a:t>5        1.39 </a:t>
            </a:r>
            <a:r>
              <a:rPr lang="en-US" sz="1600" dirty="0" err="1">
                <a:solidFill>
                  <a:schemeClr val="bg1"/>
                </a:solidFill>
                <a:latin typeface="Consolas" panose="020B0609020204030204" pitchFamily="49" charset="0"/>
              </a:rPr>
              <a:t>setosa</a:t>
            </a:r>
            <a:r>
              <a:rPr lang="en-US" sz="1600" dirty="0">
                <a:solidFill>
                  <a:schemeClr val="bg1"/>
                </a:solidFill>
                <a:latin typeface="Consolas" panose="020B0609020204030204" pitchFamily="49" charset="0"/>
              </a:rPr>
              <a:t>           5           3.6</a:t>
            </a:r>
          </a:p>
          <a:p>
            <a:pPr marL="0" indent="0">
              <a:buNone/>
            </a:pPr>
            <a:r>
              <a:rPr lang="en-US" sz="1600" dirty="0">
                <a:solidFill>
                  <a:schemeClr val="bg1"/>
                </a:solidFill>
                <a:latin typeface="Consolas" panose="020B0609020204030204" pitchFamily="49" charset="0"/>
              </a:rPr>
              <a:t>6        1.38 </a:t>
            </a:r>
            <a:r>
              <a:rPr lang="en-US" sz="1600" dirty="0" err="1">
                <a:solidFill>
                  <a:schemeClr val="bg1"/>
                </a:solidFill>
                <a:latin typeface="Consolas" panose="020B0609020204030204" pitchFamily="49" charset="0"/>
              </a:rPr>
              <a:t>setosa</a:t>
            </a:r>
            <a:r>
              <a:rPr lang="en-US" sz="1600" dirty="0">
                <a:solidFill>
                  <a:schemeClr val="bg1"/>
                </a:solidFill>
                <a:latin typeface="Consolas" panose="020B0609020204030204" pitchFamily="49" charset="0"/>
              </a:rPr>
              <a:t>           5.4         3.9</a:t>
            </a:r>
            <a:endParaRPr lang="en-US" sz="1600" dirty="0">
              <a:solidFill>
                <a:schemeClr val="bg1"/>
              </a:solidFill>
              <a:highlight>
                <a:srgbClr val="000000"/>
              </a:highlight>
              <a:latin typeface="Consolas" panose="020B0609020204030204" pitchFamily="49" charset="0"/>
            </a:endParaRPr>
          </a:p>
        </p:txBody>
      </p:sp>
    </p:spTree>
    <p:extLst>
      <p:ext uri="{BB962C8B-B14F-4D97-AF65-F5344CB8AC3E}">
        <p14:creationId xmlns:p14="http://schemas.microsoft.com/office/powerpoint/2010/main" val="2404666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10" end="10"/>
                                            </p:txEl>
                                          </p:spTgt>
                                        </p:tgtEl>
                                        <p:attrNameLst>
                                          <p:attrName>style.visibility</p:attrName>
                                        </p:attrNameLst>
                                      </p:cBhvr>
                                      <p:to>
                                        <p:strVal val="visible"/>
                                      </p:to>
                                    </p:set>
                                  </p:childTnLst>
                                </p:cTn>
                              </p:par>
                            </p:childTnLst>
                          </p:cTn>
                        </p:par>
                        <p:par>
                          <p:cTn id="35" fill="hold">
                            <p:stCondLst>
                              <p:cond delay="0"/>
                            </p:stCondLst>
                            <p:childTnLst>
                              <p:par>
                                <p:cTn id="36" presetID="1" presetClass="entr" presetSubtype="0" fill="hold" nodeType="afterEffect">
                                  <p:stCondLst>
                                    <p:cond delay="0"/>
                                  </p:stCondLst>
                                  <p:childTnLst>
                                    <p:set>
                                      <p:cBhvr>
                                        <p:cTn id="37" dur="1" fill="hold">
                                          <p:stCondLst>
                                            <p:cond delay="0"/>
                                          </p:stCondLst>
                                        </p:cTn>
                                        <p:tgtEl>
                                          <p:spTgt spid="6">
                                            <p:txEl>
                                              <p:pRg st="20" end="20"/>
                                            </p:txEl>
                                          </p:spTgt>
                                        </p:tgtEl>
                                        <p:attrNameLst>
                                          <p:attrName>style.visibility</p:attrName>
                                        </p:attrNameLst>
                                      </p:cBhvr>
                                      <p:to>
                                        <p:strVal val="visible"/>
                                      </p:to>
                                    </p:set>
                                  </p:childTnLst>
                                </p:cTn>
                              </p:par>
                            </p:childTnLst>
                          </p:cTn>
                        </p:par>
                        <p:par>
                          <p:cTn id="38" fill="hold">
                            <p:stCondLst>
                              <p:cond delay="0"/>
                            </p:stCondLst>
                            <p:childTnLst>
                              <p:par>
                                <p:cTn id="39" presetID="1" presetClass="entr" presetSubtype="0" fill="hold" nodeType="afterEffect">
                                  <p:stCondLst>
                                    <p:cond delay="0"/>
                                  </p:stCondLst>
                                  <p:childTnLst>
                                    <p:set>
                                      <p:cBhvr>
                                        <p:cTn id="40" dur="1" fill="hold">
                                          <p:stCondLst>
                                            <p:cond delay="0"/>
                                          </p:stCondLst>
                                        </p:cTn>
                                        <p:tgtEl>
                                          <p:spTgt spid="6">
                                            <p:txEl>
                                              <p:pRg st="12" end="12"/>
                                            </p:txEl>
                                          </p:spTgt>
                                        </p:tgtEl>
                                        <p:attrNameLst>
                                          <p:attrName>style.visibility</p:attrName>
                                        </p:attrNameLst>
                                      </p:cBhvr>
                                      <p:to>
                                        <p:strVal val="visible"/>
                                      </p:to>
                                    </p:set>
                                  </p:childTnLst>
                                </p:cTn>
                              </p:par>
                            </p:childTnLst>
                          </p:cTn>
                        </p:par>
                        <p:par>
                          <p:cTn id="41" fill="hold">
                            <p:stCondLst>
                              <p:cond delay="0"/>
                            </p:stCondLst>
                            <p:childTnLst>
                              <p:par>
                                <p:cTn id="42" presetID="1" presetClass="entr" presetSubtype="0" fill="hold" nodeType="afterEffect">
                                  <p:stCondLst>
                                    <p:cond delay="0"/>
                                  </p:stCondLst>
                                  <p:childTnLst>
                                    <p:set>
                                      <p:cBhvr>
                                        <p:cTn id="43" dur="1" fill="hold">
                                          <p:stCondLst>
                                            <p:cond delay="0"/>
                                          </p:stCondLst>
                                        </p:cTn>
                                        <p:tgtEl>
                                          <p:spTgt spid="6">
                                            <p:txEl>
                                              <p:pRg st="13" end="13"/>
                                            </p:txEl>
                                          </p:spTgt>
                                        </p:tgtEl>
                                        <p:attrNameLst>
                                          <p:attrName>style.visibility</p:attrName>
                                        </p:attrNameLst>
                                      </p:cBhvr>
                                      <p:to>
                                        <p:strVal val="visible"/>
                                      </p:to>
                                    </p:set>
                                  </p:childTnLst>
                                </p:cTn>
                              </p:par>
                            </p:childTnLst>
                          </p:cTn>
                        </p:par>
                        <p:par>
                          <p:cTn id="44" fill="hold">
                            <p:stCondLst>
                              <p:cond delay="0"/>
                            </p:stCondLst>
                            <p:childTnLst>
                              <p:par>
                                <p:cTn id="45" presetID="1" presetClass="entr" presetSubtype="0" fill="hold" nodeType="afterEffect">
                                  <p:stCondLst>
                                    <p:cond delay="0"/>
                                  </p:stCondLst>
                                  <p:childTnLst>
                                    <p:set>
                                      <p:cBhvr>
                                        <p:cTn id="46" dur="1" fill="hold">
                                          <p:stCondLst>
                                            <p:cond delay="0"/>
                                          </p:stCondLst>
                                        </p:cTn>
                                        <p:tgtEl>
                                          <p:spTgt spid="6">
                                            <p:txEl>
                                              <p:pRg st="14" end="14"/>
                                            </p:txEl>
                                          </p:spTgt>
                                        </p:tgtEl>
                                        <p:attrNameLst>
                                          <p:attrName>style.visibility</p:attrName>
                                        </p:attrNameLst>
                                      </p:cBhvr>
                                      <p:to>
                                        <p:strVal val="visible"/>
                                      </p:to>
                                    </p:set>
                                  </p:childTnLst>
                                </p:cTn>
                              </p:par>
                            </p:childTnLst>
                          </p:cTn>
                        </p:par>
                        <p:par>
                          <p:cTn id="47" fill="hold">
                            <p:stCondLst>
                              <p:cond delay="0"/>
                            </p:stCondLst>
                            <p:childTnLst>
                              <p:par>
                                <p:cTn id="48" presetID="1" presetClass="entr" presetSubtype="0" fill="hold" nodeType="afterEffect">
                                  <p:stCondLst>
                                    <p:cond delay="0"/>
                                  </p:stCondLst>
                                  <p:childTnLst>
                                    <p:set>
                                      <p:cBhvr>
                                        <p:cTn id="49" dur="1" fill="hold">
                                          <p:stCondLst>
                                            <p:cond delay="0"/>
                                          </p:stCondLst>
                                        </p:cTn>
                                        <p:tgtEl>
                                          <p:spTgt spid="6">
                                            <p:txEl>
                                              <p:pRg st="15" end="15"/>
                                            </p:txEl>
                                          </p:spTgt>
                                        </p:tgtEl>
                                        <p:attrNameLst>
                                          <p:attrName>style.visibility</p:attrName>
                                        </p:attrNameLst>
                                      </p:cBhvr>
                                      <p:to>
                                        <p:strVal val="visible"/>
                                      </p:to>
                                    </p:set>
                                  </p:childTnLst>
                                </p:cTn>
                              </p:par>
                            </p:childTnLst>
                          </p:cTn>
                        </p:par>
                        <p:par>
                          <p:cTn id="50" fill="hold">
                            <p:stCondLst>
                              <p:cond delay="0"/>
                            </p:stCondLst>
                            <p:childTnLst>
                              <p:par>
                                <p:cTn id="51" presetID="1" presetClass="entr" presetSubtype="0" fill="hold" nodeType="afterEffect">
                                  <p:stCondLst>
                                    <p:cond delay="0"/>
                                  </p:stCondLst>
                                  <p:childTnLst>
                                    <p:set>
                                      <p:cBhvr>
                                        <p:cTn id="52" dur="1" fill="hold">
                                          <p:stCondLst>
                                            <p:cond delay="0"/>
                                          </p:stCondLst>
                                        </p:cTn>
                                        <p:tgtEl>
                                          <p:spTgt spid="6">
                                            <p:txEl>
                                              <p:pRg st="16" end="16"/>
                                            </p:txEl>
                                          </p:spTgt>
                                        </p:tgtEl>
                                        <p:attrNameLst>
                                          <p:attrName>style.visibility</p:attrName>
                                        </p:attrNameLst>
                                      </p:cBhvr>
                                      <p:to>
                                        <p:strVal val="visible"/>
                                      </p:to>
                                    </p:set>
                                  </p:childTnLst>
                                </p:cTn>
                              </p:par>
                            </p:childTnLst>
                          </p:cTn>
                        </p:par>
                        <p:par>
                          <p:cTn id="53" fill="hold">
                            <p:stCondLst>
                              <p:cond delay="0"/>
                            </p:stCondLst>
                            <p:childTnLst>
                              <p:par>
                                <p:cTn id="54" presetID="1" presetClass="entr" presetSubtype="0" fill="hold" nodeType="afterEffect">
                                  <p:stCondLst>
                                    <p:cond delay="0"/>
                                  </p:stCondLst>
                                  <p:childTnLst>
                                    <p:set>
                                      <p:cBhvr>
                                        <p:cTn id="55" dur="1" fill="hold">
                                          <p:stCondLst>
                                            <p:cond delay="0"/>
                                          </p:stCondLst>
                                        </p:cTn>
                                        <p:tgtEl>
                                          <p:spTgt spid="6">
                                            <p:txEl>
                                              <p:pRg st="17" end="17"/>
                                            </p:txEl>
                                          </p:spTgt>
                                        </p:tgtEl>
                                        <p:attrNameLst>
                                          <p:attrName>style.visibility</p:attrName>
                                        </p:attrNameLst>
                                      </p:cBhvr>
                                      <p:to>
                                        <p:strVal val="visible"/>
                                      </p:to>
                                    </p:set>
                                  </p:childTnLst>
                                </p:cTn>
                              </p:par>
                            </p:childTnLst>
                          </p:cTn>
                        </p:par>
                        <p:par>
                          <p:cTn id="56" fill="hold">
                            <p:stCondLst>
                              <p:cond delay="0"/>
                            </p:stCondLst>
                            <p:childTnLst>
                              <p:par>
                                <p:cTn id="57" presetID="1" presetClass="entr" presetSubtype="0" fill="hold" nodeType="afterEffect">
                                  <p:stCondLst>
                                    <p:cond delay="0"/>
                                  </p:stCondLst>
                                  <p:childTnLst>
                                    <p:set>
                                      <p:cBhvr>
                                        <p:cTn id="58" dur="1" fill="hold">
                                          <p:stCondLst>
                                            <p:cond delay="0"/>
                                          </p:stCondLst>
                                        </p:cTn>
                                        <p:tgtEl>
                                          <p:spTgt spid="6">
                                            <p:txEl>
                                              <p:pRg st="18" end="18"/>
                                            </p:txEl>
                                          </p:spTgt>
                                        </p:tgtEl>
                                        <p:attrNameLst>
                                          <p:attrName>style.visibility</p:attrName>
                                        </p:attrNameLst>
                                      </p:cBhvr>
                                      <p:to>
                                        <p:strVal val="visible"/>
                                      </p:to>
                                    </p:set>
                                  </p:childTnLst>
                                </p:cTn>
                              </p:par>
                            </p:childTnLst>
                          </p:cTn>
                        </p:par>
                        <p:par>
                          <p:cTn id="59" fill="hold">
                            <p:stCondLst>
                              <p:cond delay="0"/>
                            </p:stCondLst>
                            <p:childTnLst>
                              <p:par>
                                <p:cTn id="60" presetID="1" presetClass="entr" presetSubtype="0" fill="hold" nodeType="afterEffect">
                                  <p:stCondLst>
                                    <p:cond delay="0"/>
                                  </p:stCondLst>
                                  <p:childTnLst>
                                    <p:set>
                                      <p:cBhvr>
                                        <p:cTn id="61" dur="1" fill="hold">
                                          <p:stCondLst>
                                            <p:cond delay="0"/>
                                          </p:stCondLst>
                                        </p:cTn>
                                        <p:tgtEl>
                                          <p:spTgt spid="6">
                                            <p:txEl>
                                              <p:pRg st="19" end="1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E597A7-1449-E70A-1BF0-5815560FC005}"/>
              </a:ext>
            </a:extLst>
          </p:cNvPr>
          <p:cNvSpPr>
            <a:spLocks noGrp="1"/>
          </p:cNvSpPr>
          <p:nvPr>
            <p:ph type="title"/>
          </p:nvPr>
        </p:nvSpPr>
        <p:spPr>
          <a:xfrm>
            <a:off x="457200" y="60407"/>
            <a:ext cx="8229600" cy="1143000"/>
          </a:xfrm>
        </p:spPr>
        <p:txBody>
          <a:bodyPr/>
          <a:lstStyle/>
          <a:p>
            <a:r>
              <a:rPr lang="en-US"/>
              <a:t>Let’s Practice!</a:t>
            </a:r>
          </a:p>
        </p:txBody>
      </p:sp>
      <p:sp>
        <p:nvSpPr>
          <p:cNvPr id="6" name="Content Placeholder 5">
            <a:extLst>
              <a:ext uri="{FF2B5EF4-FFF2-40B4-BE49-F238E27FC236}">
                <a16:creationId xmlns:a16="http://schemas.microsoft.com/office/drawing/2014/main" id="{CA7E9285-9ADF-EEC2-3D2B-43C03B6C8645}"/>
              </a:ext>
            </a:extLst>
          </p:cNvPr>
          <p:cNvSpPr>
            <a:spLocks noGrp="1"/>
          </p:cNvSpPr>
          <p:nvPr>
            <p:ph idx="1"/>
          </p:nvPr>
        </p:nvSpPr>
        <p:spPr>
          <a:xfrm>
            <a:off x="0" y="1280160"/>
            <a:ext cx="9144000" cy="5577840"/>
          </a:xfrm>
          <a:solidFill>
            <a:schemeClr val="tx1"/>
          </a:solidFill>
        </p:spPr>
        <p:txBody>
          <a:bodyPr>
            <a:normAutofit/>
          </a:bodyPr>
          <a:lstStyle/>
          <a:p>
            <a:pPr marL="0" indent="0">
              <a:buNone/>
            </a:pPr>
            <a:r>
              <a:rPr lang="en-US" sz="1600">
                <a:solidFill>
                  <a:srgbClr val="00B0F0"/>
                </a:solidFill>
                <a:latin typeface="Consolas" panose="020B0609020204030204" pitchFamily="49" charset="0"/>
              </a:rPr>
              <a:t># Join </a:t>
            </a:r>
            <a:r>
              <a:rPr lang="en-US" sz="1600" err="1">
                <a:solidFill>
                  <a:srgbClr val="00B0F0"/>
                </a:solidFill>
                <a:latin typeface="Consolas" panose="020B0609020204030204" pitchFamily="49" charset="0"/>
              </a:rPr>
              <a:t>iris_length</a:t>
            </a:r>
            <a:r>
              <a:rPr lang="en-US" sz="1600">
                <a:solidFill>
                  <a:srgbClr val="00B0F0"/>
                </a:solidFill>
                <a:latin typeface="Consolas" panose="020B0609020204030204" pitchFamily="49" charset="0"/>
              </a:rPr>
              <a:t> and </a:t>
            </a:r>
            <a:r>
              <a:rPr lang="en-US" sz="1600" err="1">
                <a:solidFill>
                  <a:srgbClr val="00B0F0"/>
                </a:solidFill>
                <a:latin typeface="Consolas" panose="020B0609020204030204" pitchFamily="49" charset="0"/>
              </a:rPr>
              <a:t>iris_width</a:t>
            </a:r>
            <a:r>
              <a:rPr lang="en-US" sz="1600">
                <a:solidFill>
                  <a:srgbClr val="00B0F0"/>
                </a:solidFill>
                <a:latin typeface="Consolas" panose="020B0609020204030204" pitchFamily="49" charset="0"/>
              </a:rPr>
              <a:t> using </a:t>
            </a:r>
            <a:r>
              <a:rPr lang="en-US" sz="1600" err="1">
                <a:solidFill>
                  <a:srgbClr val="00B0F0"/>
                </a:solidFill>
                <a:latin typeface="Consolas" panose="020B0609020204030204" pitchFamily="49" charset="0"/>
              </a:rPr>
              <a:t>right_join</a:t>
            </a:r>
            <a:r>
              <a:rPr lang="en-US" sz="1600">
                <a:solidFill>
                  <a:srgbClr val="00B0F0"/>
                </a:solidFill>
                <a:latin typeface="Consolas" panose="020B0609020204030204" pitchFamily="49" charset="0"/>
              </a:rPr>
              <a:t>()</a:t>
            </a:r>
          </a:p>
          <a:p>
            <a:pPr marL="0" indent="0">
              <a:buNone/>
            </a:pPr>
            <a:endParaRPr lang="en-US" sz="1600">
              <a:solidFill>
                <a:schemeClr val="bg1"/>
              </a:solidFill>
              <a:latin typeface="Consolas" panose="020B0609020204030204" pitchFamily="49" charset="0"/>
            </a:endParaRPr>
          </a:p>
          <a:p>
            <a:pPr marL="0" indent="0">
              <a:buNone/>
            </a:pPr>
            <a:endParaRPr lang="en-US" sz="1600">
              <a:solidFill>
                <a:schemeClr val="bg1"/>
              </a:solidFill>
              <a:latin typeface="Consolas" panose="020B0609020204030204" pitchFamily="49" charset="0"/>
            </a:endParaRPr>
          </a:p>
          <a:p>
            <a:pPr marL="0" indent="0">
              <a:buNone/>
            </a:pPr>
            <a:endParaRPr lang="en-US" sz="1600">
              <a:solidFill>
                <a:schemeClr val="bg1"/>
              </a:solidFill>
              <a:latin typeface="Consolas" panose="020B0609020204030204" pitchFamily="49" charset="0"/>
            </a:endParaRPr>
          </a:p>
          <a:p>
            <a:pPr marL="0" indent="0">
              <a:buNone/>
            </a:pPr>
            <a:endParaRPr lang="en-US" sz="1600">
              <a:solidFill>
                <a:schemeClr val="bg1"/>
              </a:solidFill>
              <a:latin typeface="Consolas" panose="020B0609020204030204" pitchFamily="49" charset="0"/>
            </a:endParaRPr>
          </a:p>
          <a:p>
            <a:pPr marL="0" indent="0">
              <a:buNone/>
            </a:pPr>
            <a:endParaRPr lang="en-US" sz="1600">
              <a:solidFill>
                <a:schemeClr val="bg1"/>
              </a:solidFill>
              <a:latin typeface="Consolas" panose="020B0609020204030204" pitchFamily="49" charset="0"/>
            </a:endParaRPr>
          </a:p>
          <a:p>
            <a:pPr marL="0" indent="0">
              <a:buNone/>
            </a:pPr>
            <a:r>
              <a:rPr lang="en-US" sz="1600">
                <a:solidFill>
                  <a:srgbClr val="00B0F0"/>
                </a:solidFill>
                <a:highlight>
                  <a:srgbClr val="000000"/>
                </a:highlight>
                <a:latin typeface="Consolas" panose="020B0609020204030204" pitchFamily="49" charset="0"/>
              </a:rPr>
              <a:t># Join </a:t>
            </a:r>
            <a:r>
              <a:rPr lang="en-US" sz="1600" err="1">
                <a:solidFill>
                  <a:srgbClr val="00B0F0"/>
                </a:solidFill>
                <a:highlight>
                  <a:srgbClr val="000000"/>
                </a:highlight>
                <a:latin typeface="Consolas" panose="020B0609020204030204" pitchFamily="49" charset="0"/>
              </a:rPr>
              <a:t>iris_sepal</a:t>
            </a:r>
            <a:r>
              <a:rPr lang="en-US" sz="1600">
                <a:solidFill>
                  <a:srgbClr val="00B0F0"/>
                </a:solidFill>
                <a:highlight>
                  <a:srgbClr val="000000"/>
                </a:highlight>
                <a:latin typeface="Consolas" panose="020B0609020204030204" pitchFamily="49" charset="0"/>
              </a:rPr>
              <a:t> and </a:t>
            </a:r>
            <a:r>
              <a:rPr lang="en-US" sz="1600" err="1">
                <a:solidFill>
                  <a:srgbClr val="00B0F0"/>
                </a:solidFill>
                <a:highlight>
                  <a:srgbClr val="000000"/>
                </a:highlight>
                <a:latin typeface="Consolas" panose="020B0609020204030204" pitchFamily="49" charset="0"/>
              </a:rPr>
              <a:t>iris_petal</a:t>
            </a:r>
            <a:r>
              <a:rPr lang="en-US" sz="1600">
                <a:solidFill>
                  <a:srgbClr val="00B0F0"/>
                </a:solidFill>
                <a:highlight>
                  <a:srgbClr val="000000"/>
                </a:highlight>
                <a:latin typeface="Consolas" panose="020B0609020204030204" pitchFamily="49" charset="0"/>
              </a:rPr>
              <a:t> by Species using </a:t>
            </a:r>
            <a:r>
              <a:rPr lang="en-US" sz="1600" err="1">
                <a:solidFill>
                  <a:srgbClr val="00B0F0"/>
                </a:solidFill>
                <a:highlight>
                  <a:srgbClr val="000000"/>
                </a:highlight>
                <a:latin typeface="Consolas" panose="020B0609020204030204" pitchFamily="49" charset="0"/>
              </a:rPr>
              <a:t>inner_join</a:t>
            </a:r>
            <a:r>
              <a:rPr lang="en-US" sz="1600">
                <a:solidFill>
                  <a:srgbClr val="00B0F0"/>
                </a:solidFill>
                <a:highlight>
                  <a:srgbClr val="000000"/>
                </a:highlight>
                <a:latin typeface="Consolas" panose="020B0609020204030204" pitchFamily="49" charset="0"/>
              </a:rPr>
              <a:t>()</a:t>
            </a:r>
          </a:p>
          <a:p>
            <a:pPr marL="0" indent="0">
              <a:buNone/>
            </a:pPr>
            <a:endParaRPr lang="en-US" sz="1600">
              <a:solidFill>
                <a:schemeClr val="bg1"/>
              </a:solidFill>
              <a:highlight>
                <a:srgbClr val="000000"/>
              </a:highlight>
              <a:latin typeface="Consolas" panose="020B0609020204030204" pitchFamily="49" charset="0"/>
            </a:endParaRPr>
          </a:p>
          <a:p>
            <a:pPr marL="0" indent="0">
              <a:buNone/>
            </a:pPr>
            <a:endParaRPr lang="en-US" sz="1600">
              <a:solidFill>
                <a:schemeClr val="bg1"/>
              </a:solidFill>
              <a:highlight>
                <a:srgbClr val="000000"/>
              </a:highlight>
              <a:latin typeface="Consolas" panose="020B0609020204030204" pitchFamily="49" charset="0"/>
            </a:endParaRPr>
          </a:p>
          <a:p>
            <a:pPr marL="0" indent="0">
              <a:buNone/>
            </a:pPr>
            <a:endParaRPr lang="en-US" sz="1600">
              <a:solidFill>
                <a:schemeClr val="bg1"/>
              </a:solidFill>
              <a:highlight>
                <a:srgbClr val="000000"/>
              </a:highlight>
              <a:latin typeface="Consolas" panose="020B0609020204030204" pitchFamily="49" charset="0"/>
            </a:endParaRPr>
          </a:p>
          <a:p>
            <a:pPr marL="0" indent="0">
              <a:buNone/>
            </a:pPr>
            <a:endParaRPr lang="en-US" sz="1600">
              <a:solidFill>
                <a:schemeClr val="bg1"/>
              </a:solidFill>
              <a:highlight>
                <a:srgbClr val="000000"/>
              </a:highlight>
              <a:latin typeface="Consolas" panose="020B0609020204030204" pitchFamily="49" charset="0"/>
            </a:endParaRPr>
          </a:p>
          <a:p>
            <a:pPr marL="0" indent="0">
              <a:buNone/>
            </a:pPr>
            <a:endParaRPr lang="en-US" sz="1600">
              <a:solidFill>
                <a:schemeClr val="bg1"/>
              </a:solidFill>
              <a:highlight>
                <a:srgbClr val="000000"/>
              </a:highlight>
              <a:latin typeface="Consolas" panose="020B0609020204030204" pitchFamily="49" charset="0"/>
            </a:endParaRPr>
          </a:p>
          <a:p>
            <a:pPr marL="0" indent="0">
              <a:buNone/>
            </a:pPr>
            <a:r>
              <a:rPr lang="en-US" sz="1600">
                <a:solidFill>
                  <a:srgbClr val="00B0F0"/>
                </a:solidFill>
                <a:highlight>
                  <a:srgbClr val="000000"/>
                </a:highlight>
                <a:latin typeface="Consolas" panose="020B0609020204030204" pitchFamily="49" charset="0"/>
              </a:rPr>
              <a:t># Join the </a:t>
            </a:r>
            <a:r>
              <a:rPr lang="en-US" sz="1600" err="1">
                <a:solidFill>
                  <a:srgbClr val="00B0F0"/>
                </a:solidFill>
                <a:highlight>
                  <a:srgbClr val="000000"/>
                </a:highlight>
                <a:latin typeface="Consolas" panose="020B0609020204030204" pitchFamily="49" charset="0"/>
              </a:rPr>
              <a:t>tibbles</a:t>
            </a:r>
            <a:r>
              <a:rPr lang="en-US" sz="1600">
                <a:solidFill>
                  <a:srgbClr val="00B0F0"/>
                </a:solidFill>
                <a:highlight>
                  <a:srgbClr val="000000"/>
                </a:highlight>
                <a:latin typeface="Consolas" panose="020B0609020204030204" pitchFamily="49" charset="0"/>
              </a:rPr>
              <a:t> by Species using </a:t>
            </a:r>
            <a:r>
              <a:rPr lang="en-US" sz="1600" err="1">
                <a:solidFill>
                  <a:srgbClr val="00B0F0"/>
                </a:solidFill>
                <a:highlight>
                  <a:srgbClr val="000000"/>
                </a:highlight>
                <a:latin typeface="Consolas" panose="020B0609020204030204" pitchFamily="49" charset="0"/>
              </a:rPr>
              <a:t>semi_join</a:t>
            </a:r>
            <a:r>
              <a:rPr lang="en-US" sz="1600">
                <a:solidFill>
                  <a:srgbClr val="00B0F0"/>
                </a:solidFill>
                <a:highlight>
                  <a:srgbClr val="000000"/>
                </a:highlight>
                <a:latin typeface="Consolas" panose="020B0609020204030204" pitchFamily="49" charset="0"/>
              </a:rPr>
              <a:t>()</a:t>
            </a:r>
          </a:p>
        </p:txBody>
      </p:sp>
    </p:spTree>
    <p:extLst>
      <p:ext uri="{BB962C8B-B14F-4D97-AF65-F5344CB8AC3E}">
        <p14:creationId xmlns:p14="http://schemas.microsoft.com/office/powerpoint/2010/main" val="24401947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E597A7-1449-E70A-1BF0-5815560FC005}"/>
              </a:ext>
            </a:extLst>
          </p:cNvPr>
          <p:cNvSpPr>
            <a:spLocks noGrp="1"/>
          </p:cNvSpPr>
          <p:nvPr>
            <p:ph type="title"/>
          </p:nvPr>
        </p:nvSpPr>
        <p:spPr>
          <a:xfrm>
            <a:off x="457200" y="60407"/>
            <a:ext cx="8229600" cy="1143000"/>
          </a:xfrm>
        </p:spPr>
        <p:txBody>
          <a:bodyPr/>
          <a:lstStyle/>
          <a:p>
            <a:r>
              <a:rPr lang="en-US"/>
              <a:t>Let’s Practice!</a:t>
            </a:r>
          </a:p>
        </p:txBody>
      </p:sp>
      <p:sp>
        <p:nvSpPr>
          <p:cNvPr id="6" name="Content Placeholder 5">
            <a:extLst>
              <a:ext uri="{FF2B5EF4-FFF2-40B4-BE49-F238E27FC236}">
                <a16:creationId xmlns:a16="http://schemas.microsoft.com/office/drawing/2014/main" id="{CA7E9285-9ADF-EEC2-3D2B-43C03B6C8645}"/>
              </a:ext>
            </a:extLst>
          </p:cNvPr>
          <p:cNvSpPr>
            <a:spLocks noGrp="1"/>
          </p:cNvSpPr>
          <p:nvPr>
            <p:ph idx="1"/>
          </p:nvPr>
        </p:nvSpPr>
        <p:spPr>
          <a:xfrm>
            <a:off x="0" y="1280160"/>
            <a:ext cx="9144000" cy="5577840"/>
          </a:xfrm>
          <a:solidFill>
            <a:schemeClr val="tx1"/>
          </a:solidFill>
        </p:spPr>
        <p:txBody>
          <a:bodyPr>
            <a:normAutofit/>
          </a:bodyPr>
          <a:lstStyle/>
          <a:p>
            <a:pPr marL="0" indent="0">
              <a:buNone/>
            </a:pPr>
            <a:r>
              <a:rPr lang="en-US" sz="1600" dirty="0">
                <a:solidFill>
                  <a:schemeClr val="bg1">
                    <a:lumMod val="75000"/>
                  </a:schemeClr>
                </a:solidFill>
                <a:latin typeface="Consolas" panose="020B0609020204030204" pitchFamily="49" charset="0"/>
              </a:rPr>
              <a:t># Join </a:t>
            </a:r>
            <a:r>
              <a:rPr lang="en-US" sz="1600" dirty="0" err="1">
                <a:solidFill>
                  <a:schemeClr val="bg1">
                    <a:lumMod val="75000"/>
                  </a:schemeClr>
                </a:solidFill>
                <a:latin typeface="Consolas" panose="020B0609020204030204" pitchFamily="49" charset="0"/>
              </a:rPr>
              <a:t>iris_length</a:t>
            </a:r>
            <a:r>
              <a:rPr lang="en-US" sz="1600" dirty="0">
                <a:solidFill>
                  <a:schemeClr val="bg1">
                    <a:lumMod val="75000"/>
                  </a:schemeClr>
                </a:solidFill>
                <a:latin typeface="Consolas" panose="020B0609020204030204" pitchFamily="49" charset="0"/>
              </a:rPr>
              <a:t> and </a:t>
            </a:r>
            <a:r>
              <a:rPr lang="en-US" sz="1600" dirty="0" err="1">
                <a:solidFill>
                  <a:schemeClr val="bg1">
                    <a:lumMod val="75000"/>
                  </a:schemeClr>
                </a:solidFill>
                <a:latin typeface="Consolas" panose="020B0609020204030204" pitchFamily="49" charset="0"/>
              </a:rPr>
              <a:t>iris_width</a:t>
            </a:r>
            <a:r>
              <a:rPr lang="en-US" sz="1600" dirty="0">
                <a:solidFill>
                  <a:schemeClr val="bg1">
                    <a:lumMod val="75000"/>
                  </a:schemeClr>
                </a:solidFill>
                <a:latin typeface="Consolas" panose="020B0609020204030204" pitchFamily="49" charset="0"/>
              </a:rPr>
              <a:t> using </a:t>
            </a:r>
            <a:r>
              <a:rPr lang="en-US" sz="1600" dirty="0" err="1">
                <a:solidFill>
                  <a:schemeClr val="bg1">
                    <a:lumMod val="75000"/>
                  </a:schemeClr>
                </a:solidFill>
                <a:latin typeface="Consolas" panose="020B0609020204030204" pitchFamily="49" charset="0"/>
              </a:rPr>
              <a:t>right_join</a:t>
            </a:r>
            <a:r>
              <a:rPr lang="en-US" sz="1600" dirty="0">
                <a:solidFill>
                  <a:schemeClr val="bg1">
                    <a:lumMod val="75000"/>
                  </a:schemeClr>
                </a:solidFill>
                <a:latin typeface="Consolas" panose="020B0609020204030204" pitchFamily="49" charset="0"/>
              </a:rPr>
              <a:t>()</a:t>
            </a:r>
          </a:p>
          <a:p>
            <a:pPr marL="0" indent="0">
              <a:buNone/>
            </a:pPr>
            <a:r>
              <a:rPr lang="en-US" sz="1600" dirty="0" err="1">
                <a:solidFill>
                  <a:schemeClr val="bg1"/>
                </a:solidFill>
                <a:latin typeface="Consolas" panose="020B0609020204030204" pitchFamily="49" charset="0"/>
              </a:rPr>
              <a:t>iris_right</a:t>
            </a:r>
            <a:r>
              <a:rPr lang="en-US" sz="1600" dirty="0">
                <a:solidFill>
                  <a:schemeClr val="bg1"/>
                </a:solidFill>
                <a:latin typeface="Consolas" panose="020B0609020204030204" pitchFamily="49" charset="0"/>
              </a:rPr>
              <a:t> &lt;- </a:t>
            </a:r>
            <a:r>
              <a:rPr lang="en-US" sz="1600" dirty="0" err="1">
                <a:solidFill>
                  <a:schemeClr val="bg1"/>
                </a:solidFill>
                <a:latin typeface="Consolas" panose="020B0609020204030204" pitchFamily="49" charset="0"/>
              </a:rPr>
              <a:t>iris_length</a:t>
            </a:r>
            <a:r>
              <a:rPr lang="en-US" sz="1600" dirty="0">
                <a:solidFill>
                  <a:schemeClr val="bg1"/>
                </a:solidFill>
                <a:latin typeface="Consolas" panose="020B0609020204030204" pitchFamily="49" charset="0"/>
              </a:rPr>
              <a:t> %&gt;%</a:t>
            </a:r>
          </a:p>
          <a:p>
            <a:pPr marL="0" indent="0">
              <a:buNone/>
            </a:pPr>
            <a:r>
              <a:rPr lang="en-US" sz="1600" dirty="0">
                <a:solidFill>
                  <a:schemeClr val="bg1"/>
                </a:solidFill>
                <a:latin typeface="Consolas" panose="020B0609020204030204" pitchFamily="49" charset="0"/>
              </a:rPr>
              <a:t>	</a:t>
            </a:r>
            <a:r>
              <a:rPr lang="en-US" sz="1600" dirty="0" err="1">
                <a:solidFill>
                  <a:schemeClr val="bg1"/>
                </a:solidFill>
                <a:latin typeface="Consolas" panose="020B0609020204030204" pitchFamily="49" charset="0"/>
              </a:rPr>
              <a:t>right_join</a:t>
            </a:r>
            <a:r>
              <a:rPr lang="en-US" sz="1600" dirty="0">
                <a:solidFill>
                  <a:schemeClr val="bg1"/>
                </a:solidFill>
                <a:latin typeface="Consolas" panose="020B0609020204030204" pitchFamily="49" charset="0"/>
              </a:rPr>
              <a:t>(</a:t>
            </a:r>
            <a:r>
              <a:rPr lang="en-US" sz="1600" dirty="0" err="1">
                <a:solidFill>
                  <a:schemeClr val="bg1"/>
                </a:solidFill>
                <a:latin typeface="Consolas" panose="020B0609020204030204" pitchFamily="49" charset="0"/>
              </a:rPr>
              <a:t>iris_width</a:t>
            </a:r>
            <a:r>
              <a:rPr lang="en-US" sz="1600" dirty="0">
                <a:solidFill>
                  <a:schemeClr val="bg1"/>
                </a:solidFill>
                <a:latin typeface="Consolas" panose="020B0609020204030204" pitchFamily="49" charset="0"/>
              </a:rPr>
              <a:t>)</a:t>
            </a:r>
          </a:p>
          <a:p>
            <a:pPr marL="0" indent="0">
              <a:buNone/>
            </a:pPr>
            <a:r>
              <a:rPr lang="en-US" sz="1600" dirty="0">
                <a:solidFill>
                  <a:schemeClr val="bg1"/>
                </a:solidFill>
                <a:latin typeface="Consolas" panose="020B0609020204030204" pitchFamily="49" charset="0"/>
              </a:rPr>
              <a:t>head(</a:t>
            </a:r>
            <a:r>
              <a:rPr lang="en-US" sz="1600" dirty="0" err="1">
                <a:solidFill>
                  <a:schemeClr val="bg1"/>
                </a:solidFill>
                <a:latin typeface="Consolas" panose="020B0609020204030204" pitchFamily="49" charset="0"/>
              </a:rPr>
              <a:t>iris_right</a:t>
            </a:r>
            <a:r>
              <a:rPr lang="en-US" sz="1600" dirty="0">
                <a:solidFill>
                  <a:schemeClr val="bg1"/>
                </a:solidFill>
                <a:latin typeface="Consolas" panose="020B0609020204030204" pitchFamily="49" charset="0"/>
              </a:rPr>
              <a:t>)</a:t>
            </a:r>
          </a:p>
          <a:p>
            <a:pPr marL="0" indent="0">
              <a:buNone/>
            </a:pPr>
            <a:endParaRPr lang="en-US" sz="1600" dirty="0">
              <a:solidFill>
                <a:schemeClr val="bg1"/>
              </a:solidFill>
              <a:latin typeface="Consolas" panose="020B0609020204030204" pitchFamily="49" charset="0"/>
            </a:endParaRPr>
          </a:p>
          <a:p>
            <a:pPr marL="0" indent="0">
              <a:buNone/>
            </a:pPr>
            <a:r>
              <a:rPr lang="en-US" sz="1600" dirty="0">
                <a:solidFill>
                  <a:schemeClr val="bg1">
                    <a:lumMod val="75000"/>
                  </a:schemeClr>
                </a:solidFill>
                <a:highlight>
                  <a:srgbClr val="000000"/>
                </a:highlight>
                <a:latin typeface="Consolas" panose="020B0609020204030204" pitchFamily="49" charset="0"/>
              </a:rPr>
              <a:t># Join </a:t>
            </a:r>
            <a:r>
              <a:rPr lang="en-US" sz="1600" dirty="0" err="1">
                <a:solidFill>
                  <a:schemeClr val="bg1">
                    <a:lumMod val="75000"/>
                  </a:schemeClr>
                </a:solidFill>
                <a:highlight>
                  <a:srgbClr val="000000"/>
                </a:highlight>
                <a:latin typeface="Consolas" panose="020B0609020204030204" pitchFamily="49" charset="0"/>
              </a:rPr>
              <a:t>iris_sepal</a:t>
            </a:r>
            <a:r>
              <a:rPr lang="en-US" sz="1600" dirty="0">
                <a:solidFill>
                  <a:schemeClr val="bg1">
                    <a:lumMod val="75000"/>
                  </a:schemeClr>
                </a:solidFill>
                <a:highlight>
                  <a:srgbClr val="000000"/>
                </a:highlight>
                <a:latin typeface="Consolas" panose="020B0609020204030204" pitchFamily="49" charset="0"/>
              </a:rPr>
              <a:t> and </a:t>
            </a:r>
            <a:r>
              <a:rPr lang="en-US" sz="1600" dirty="0" err="1">
                <a:solidFill>
                  <a:schemeClr val="bg1">
                    <a:lumMod val="75000"/>
                  </a:schemeClr>
                </a:solidFill>
                <a:highlight>
                  <a:srgbClr val="000000"/>
                </a:highlight>
                <a:latin typeface="Consolas" panose="020B0609020204030204" pitchFamily="49" charset="0"/>
              </a:rPr>
              <a:t>iris_petal</a:t>
            </a:r>
            <a:r>
              <a:rPr lang="en-US" sz="1600" dirty="0">
                <a:solidFill>
                  <a:schemeClr val="bg1">
                    <a:lumMod val="75000"/>
                  </a:schemeClr>
                </a:solidFill>
                <a:highlight>
                  <a:srgbClr val="000000"/>
                </a:highlight>
                <a:latin typeface="Consolas" panose="020B0609020204030204" pitchFamily="49" charset="0"/>
              </a:rPr>
              <a:t> by Species using </a:t>
            </a:r>
            <a:r>
              <a:rPr lang="en-US" sz="1600" dirty="0" err="1">
                <a:solidFill>
                  <a:schemeClr val="bg1">
                    <a:lumMod val="75000"/>
                  </a:schemeClr>
                </a:solidFill>
                <a:highlight>
                  <a:srgbClr val="000000"/>
                </a:highlight>
                <a:latin typeface="Consolas" panose="020B0609020204030204" pitchFamily="49" charset="0"/>
              </a:rPr>
              <a:t>inner_join</a:t>
            </a:r>
            <a:r>
              <a:rPr lang="en-US" sz="1600" dirty="0">
                <a:solidFill>
                  <a:schemeClr val="bg1">
                    <a:lumMod val="75000"/>
                  </a:schemeClr>
                </a:solidFill>
                <a:highlight>
                  <a:srgbClr val="000000"/>
                </a:highlight>
                <a:latin typeface="Consolas" panose="020B0609020204030204" pitchFamily="49" charset="0"/>
              </a:rPr>
              <a:t>()</a:t>
            </a:r>
          </a:p>
          <a:p>
            <a:pPr marL="0" indent="0">
              <a:buNone/>
            </a:pPr>
            <a:r>
              <a:rPr lang="en-US" sz="1600" dirty="0" err="1">
                <a:solidFill>
                  <a:schemeClr val="bg1"/>
                </a:solidFill>
                <a:highlight>
                  <a:srgbClr val="000000"/>
                </a:highlight>
                <a:latin typeface="Consolas" panose="020B0609020204030204" pitchFamily="49" charset="0"/>
              </a:rPr>
              <a:t>iris_inner</a:t>
            </a:r>
            <a:r>
              <a:rPr lang="en-US" sz="1600" dirty="0">
                <a:solidFill>
                  <a:schemeClr val="bg1"/>
                </a:solidFill>
                <a:highlight>
                  <a:srgbClr val="000000"/>
                </a:highlight>
                <a:latin typeface="Consolas" panose="020B0609020204030204" pitchFamily="49" charset="0"/>
              </a:rPr>
              <a:t> &lt;- </a:t>
            </a:r>
            <a:r>
              <a:rPr lang="en-US" sz="1600" dirty="0" err="1">
                <a:solidFill>
                  <a:schemeClr val="bg1"/>
                </a:solidFill>
                <a:highlight>
                  <a:srgbClr val="000000"/>
                </a:highlight>
                <a:latin typeface="Consolas" panose="020B0609020204030204" pitchFamily="49" charset="0"/>
              </a:rPr>
              <a:t>iris_sepal</a:t>
            </a:r>
            <a:r>
              <a:rPr lang="en-US" sz="1600" dirty="0">
                <a:solidFill>
                  <a:schemeClr val="bg1"/>
                </a:solidFill>
                <a:highlight>
                  <a:srgbClr val="000000"/>
                </a:highlight>
                <a:latin typeface="Consolas" panose="020B0609020204030204" pitchFamily="49" charset="0"/>
              </a:rPr>
              <a:t> %&gt;%</a:t>
            </a:r>
          </a:p>
          <a:p>
            <a:pPr marL="0" indent="0">
              <a:buNone/>
            </a:pP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inner_join</a:t>
            </a:r>
            <a:r>
              <a:rPr lang="en-US" sz="1600" dirty="0">
                <a:solidFill>
                  <a:schemeClr val="bg1"/>
                </a:solidFill>
                <a:highlight>
                  <a:srgbClr val="000000"/>
                </a:highlight>
                <a:latin typeface="Consolas" panose="020B0609020204030204" pitchFamily="49" charset="0"/>
              </a:rPr>
              <a:t>(</a:t>
            </a:r>
            <a:r>
              <a:rPr lang="en-US" sz="1600" dirty="0" err="1">
                <a:solidFill>
                  <a:schemeClr val="bg1"/>
                </a:solidFill>
                <a:highlight>
                  <a:srgbClr val="000000"/>
                </a:highlight>
                <a:latin typeface="Consolas" panose="020B0609020204030204" pitchFamily="49" charset="0"/>
              </a:rPr>
              <a:t>iris_petal</a:t>
            </a:r>
            <a:r>
              <a:rPr lang="en-US" sz="1600" dirty="0">
                <a:solidFill>
                  <a:schemeClr val="bg1"/>
                </a:solidFill>
                <a:highlight>
                  <a:srgbClr val="000000"/>
                </a:highlight>
                <a:latin typeface="Consolas" panose="020B0609020204030204" pitchFamily="49" charset="0"/>
              </a:rPr>
              <a:t>)</a:t>
            </a:r>
          </a:p>
          <a:p>
            <a:pPr marL="0" indent="0">
              <a:buNone/>
            </a:pPr>
            <a:r>
              <a:rPr lang="en-US" sz="1600" dirty="0">
                <a:solidFill>
                  <a:schemeClr val="bg1"/>
                </a:solidFill>
                <a:highlight>
                  <a:srgbClr val="000000"/>
                </a:highlight>
                <a:latin typeface="Consolas" panose="020B0609020204030204" pitchFamily="49" charset="0"/>
              </a:rPr>
              <a:t>head(</a:t>
            </a:r>
            <a:r>
              <a:rPr lang="en-US" sz="1600" dirty="0" err="1">
                <a:solidFill>
                  <a:schemeClr val="bg1"/>
                </a:solidFill>
                <a:highlight>
                  <a:srgbClr val="000000"/>
                </a:highlight>
                <a:latin typeface="Consolas" panose="020B0609020204030204" pitchFamily="49" charset="0"/>
              </a:rPr>
              <a:t>inner_join</a:t>
            </a:r>
            <a:r>
              <a:rPr lang="en-US" sz="1600" dirty="0">
                <a:solidFill>
                  <a:schemeClr val="bg1"/>
                </a:solidFill>
                <a:highlight>
                  <a:srgbClr val="000000"/>
                </a:highlight>
                <a:latin typeface="Consolas" panose="020B0609020204030204" pitchFamily="49" charset="0"/>
              </a:rPr>
              <a:t>)</a:t>
            </a:r>
          </a:p>
          <a:p>
            <a:pPr marL="0" indent="0">
              <a:buNone/>
            </a:pPr>
            <a:endParaRPr lang="en-US" sz="1600" dirty="0">
              <a:solidFill>
                <a:schemeClr val="bg1"/>
              </a:solidFill>
              <a:highlight>
                <a:srgbClr val="000000"/>
              </a:highlight>
              <a:latin typeface="Consolas" panose="020B0609020204030204" pitchFamily="49" charset="0"/>
            </a:endParaRPr>
          </a:p>
          <a:p>
            <a:pPr marL="0" indent="0">
              <a:buNone/>
            </a:pPr>
            <a:r>
              <a:rPr lang="en-US" sz="1600" dirty="0">
                <a:solidFill>
                  <a:schemeClr val="bg1">
                    <a:lumMod val="75000"/>
                  </a:schemeClr>
                </a:solidFill>
                <a:highlight>
                  <a:srgbClr val="000000"/>
                </a:highlight>
                <a:latin typeface="Consolas" panose="020B0609020204030204" pitchFamily="49" charset="0"/>
              </a:rPr>
              <a:t># Join the </a:t>
            </a:r>
            <a:r>
              <a:rPr lang="en-US" sz="1600" dirty="0" err="1">
                <a:solidFill>
                  <a:schemeClr val="bg1">
                    <a:lumMod val="75000"/>
                  </a:schemeClr>
                </a:solidFill>
                <a:highlight>
                  <a:srgbClr val="000000"/>
                </a:highlight>
                <a:latin typeface="Consolas" panose="020B0609020204030204" pitchFamily="49" charset="0"/>
              </a:rPr>
              <a:t>tibbles</a:t>
            </a:r>
            <a:r>
              <a:rPr lang="en-US" sz="1600" dirty="0">
                <a:solidFill>
                  <a:schemeClr val="bg1">
                    <a:lumMod val="75000"/>
                  </a:schemeClr>
                </a:solidFill>
                <a:highlight>
                  <a:srgbClr val="000000"/>
                </a:highlight>
                <a:latin typeface="Consolas" panose="020B0609020204030204" pitchFamily="49" charset="0"/>
              </a:rPr>
              <a:t> by Species using </a:t>
            </a:r>
            <a:r>
              <a:rPr lang="en-US" sz="1600" dirty="0" err="1">
                <a:solidFill>
                  <a:schemeClr val="bg1">
                    <a:lumMod val="75000"/>
                  </a:schemeClr>
                </a:solidFill>
                <a:highlight>
                  <a:srgbClr val="000000"/>
                </a:highlight>
                <a:latin typeface="Consolas" panose="020B0609020204030204" pitchFamily="49" charset="0"/>
              </a:rPr>
              <a:t>semi_join</a:t>
            </a:r>
            <a:r>
              <a:rPr lang="en-US" sz="1600" dirty="0">
                <a:solidFill>
                  <a:schemeClr val="bg1">
                    <a:lumMod val="75000"/>
                  </a:schemeClr>
                </a:solidFill>
                <a:highlight>
                  <a:srgbClr val="000000"/>
                </a:highlight>
                <a:latin typeface="Consolas" panose="020B0609020204030204" pitchFamily="49" charset="0"/>
              </a:rPr>
              <a:t>()</a:t>
            </a:r>
          </a:p>
          <a:p>
            <a:pPr marL="0" indent="0">
              <a:buNone/>
            </a:pPr>
            <a:r>
              <a:rPr lang="en-US" sz="1600" dirty="0" err="1">
                <a:solidFill>
                  <a:schemeClr val="bg1"/>
                </a:solidFill>
                <a:highlight>
                  <a:srgbClr val="000000"/>
                </a:highlight>
                <a:latin typeface="Consolas" panose="020B0609020204030204" pitchFamily="49" charset="0"/>
              </a:rPr>
              <a:t>iris_semi</a:t>
            </a:r>
            <a:r>
              <a:rPr lang="en-US" sz="1600" dirty="0">
                <a:solidFill>
                  <a:schemeClr val="bg1"/>
                </a:solidFill>
                <a:highlight>
                  <a:srgbClr val="000000"/>
                </a:highlight>
                <a:latin typeface="Consolas" panose="020B0609020204030204" pitchFamily="49" charset="0"/>
              </a:rPr>
              <a:t> &lt;- </a:t>
            </a:r>
            <a:r>
              <a:rPr lang="en-US" sz="1600" dirty="0" err="1">
                <a:solidFill>
                  <a:schemeClr val="bg1"/>
                </a:solidFill>
                <a:highlight>
                  <a:srgbClr val="000000"/>
                </a:highlight>
                <a:latin typeface="Consolas" panose="020B0609020204030204" pitchFamily="49" charset="0"/>
              </a:rPr>
              <a:t>iris_sepal</a:t>
            </a:r>
            <a:r>
              <a:rPr lang="en-US" sz="1600" dirty="0">
                <a:solidFill>
                  <a:schemeClr val="bg1"/>
                </a:solidFill>
                <a:highlight>
                  <a:srgbClr val="000000"/>
                </a:highlight>
                <a:latin typeface="Consolas" panose="020B0609020204030204" pitchFamily="49" charset="0"/>
              </a:rPr>
              <a:t> %&gt;%</a:t>
            </a:r>
          </a:p>
          <a:p>
            <a:pPr marL="0" indent="0">
              <a:buNone/>
            </a:pPr>
            <a:r>
              <a:rPr lang="en-US" sz="1600" dirty="0">
                <a:solidFill>
                  <a:schemeClr val="bg1"/>
                </a:solidFill>
                <a:highlight>
                  <a:srgbClr val="000000"/>
                </a:highlight>
                <a:latin typeface="Consolas" panose="020B0609020204030204" pitchFamily="49" charset="0"/>
              </a:rPr>
              <a:t>	</a:t>
            </a:r>
            <a:r>
              <a:rPr lang="en-US" sz="1600" dirty="0" err="1">
                <a:solidFill>
                  <a:schemeClr val="bg1"/>
                </a:solidFill>
                <a:highlight>
                  <a:srgbClr val="000000"/>
                </a:highlight>
                <a:latin typeface="Consolas" panose="020B0609020204030204" pitchFamily="49" charset="0"/>
              </a:rPr>
              <a:t>semi_join</a:t>
            </a:r>
            <a:r>
              <a:rPr lang="en-US" sz="1600" dirty="0">
                <a:solidFill>
                  <a:schemeClr val="bg1"/>
                </a:solidFill>
                <a:highlight>
                  <a:srgbClr val="000000"/>
                </a:highlight>
                <a:latin typeface="Consolas" panose="020B0609020204030204" pitchFamily="49" charset="0"/>
              </a:rPr>
              <a:t>(</a:t>
            </a:r>
            <a:r>
              <a:rPr lang="en-US" sz="1600" dirty="0" err="1">
                <a:solidFill>
                  <a:schemeClr val="bg1"/>
                </a:solidFill>
                <a:highlight>
                  <a:srgbClr val="000000"/>
                </a:highlight>
                <a:latin typeface="Consolas" panose="020B0609020204030204" pitchFamily="49" charset="0"/>
              </a:rPr>
              <a:t>iris_length</a:t>
            </a:r>
            <a:r>
              <a:rPr lang="en-US" sz="1600" dirty="0">
                <a:solidFill>
                  <a:schemeClr val="bg1"/>
                </a:solidFill>
                <a:highlight>
                  <a:srgbClr val="000000"/>
                </a:highlight>
                <a:latin typeface="Consolas" panose="020B0609020204030204" pitchFamily="49" charset="0"/>
              </a:rPr>
              <a:t>)</a:t>
            </a:r>
          </a:p>
          <a:p>
            <a:pPr marL="0" indent="0">
              <a:buNone/>
            </a:pPr>
            <a:r>
              <a:rPr lang="en-US" sz="1600" dirty="0">
                <a:solidFill>
                  <a:schemeClr val="bg1"/>
                </a:solidFill>
                <a:highlight>
                  <a:srgbClr val="000000"/>
                </a:highlight>
                <a:latin typeface="Consolas" panose="020B0609020204030204" pitchFamily="49" charset="0"/>
              </a:rPr>
              <a:t>head(</a:t>
            </a:r>
            <a:r>
              <a:rPr lang="en-US" sz="1600" dirty="0" err="1">
                <a:solidFill>
                  <a:schemeClr val="bg1"/>
                </a:solidFill>
                <a:highlight>
                  <a:srgbClr val="000000"/>
                </a:highlight>
                <a:latin typeface="Consolas" panose="020B0609020204030204" pitchFamily="49" charset="0"/>
              </a:rPr>
              <a:t>iris_semi</a:t>
            </a:r>
            <a:r>
              <a:rPr lang="en-US" sz="1600" dirty="0">
                <a:solidFill>
                  <a:schemeClr val="bg1"/>
                </a:solidFill>
                <a:highlight>
                  <a:srgbClr val="000000"/>
                </a:highlight>
                <a:latin typeface="Consolas" panose="020B0609020204030204" pitchFamily="49" charset="0"/>
              </a:rPr>
              <a:t>)</a:t>
            </a:r>
          </a:p>
        </p:txBody>
      </p:sp>
    </p:spTree>
    <p:extLst>
      <p:ext uri="{BB962C8B-B14F-4D97-AF65-F5344CB8AC3E}">
        <p14:creationId xmlns:p14="http://schemas.microsoft.com/office/powerpoint/2010/main" val="1541279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12" end="1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96E5E3-D31B-1F4E-57FD-1BDD9D7EFF45}"/>
              </a:ext>
            </a:extLst>
          </p:cNvPr>
          <p:cNvSpPr>
            <a:spLocks noGrp="1"/>
          </p:cNvSpPr>
          <p:nvPr>
            <p:ph type="title"/>
          </p:nvPr>
        </p:nvSpPr>
        <p:spPr>
          <a:xfrm>
            <a:off x="457200" y="77971"/>
            <a:ext cx="8229600" cy="1143000"/>
          </a:xfrm>
        </p:spPr>
        <p:txBody>
          <a:bodyPr>
            <a:normAutofit/>
          </a:bodyPr>
          <a:lstStyle/>
          <a:p>
            <a:r>
              <a:rPr lang="en-US" sz="4800"/>
              <a:t>Combining Tables (cont’d)</a:t>
            </a:r>
          </a:p>
        </p:txBody>
      </p:sp>
      <p:sp>
        <p:nvSpPr>
          <p:cNvPr id="2" name="Content Placeholder 1">
            <a:extLst>
              <a:ext uri="{FF2B5EF4-FFF2-40B4-BE49-F238E27FC236}">
                <a16:creationId xmlns:a16="http://schemas.microsoft.com/office/drawing/2014/main" id="{21EE09F1-CDA4-D3B8-09D1-FEBAD209AF6C}"/>
              </a:ext>
            </a:extLst>
          </p:cNvPr>
          <p:cNvSpPr>
            <a:spLocks noGrp="1"/>
          </p:cNvSpPr>
          <p:nvPr>
            <p:ph idx="1"/>
          </p:nvPr>
        </p:nvSpPr>
        <p:spPr/>
        <p:txBody>
          <a:bodyPr>
            <a:normAutofit/>
          </a:bodyPr>
          <a:lstStyle/>
          <a:p>
            <a:pPr marL="0" indent="0">
              <a:buNone/>
            </a:pPr>
            <a:r>
              <a:rPr lang="en-US" err="1">
                <a:solidFill>
                  <a:schemeClr val="bg1"/>
                </a:solidFill>
                <a:highlight>
                  <a:srgbClr val="000000"/>
                </a:highlight>
                <a:latin typeface="Consolas" panose="020B0609020204030204" pitchFamily="49" charset="0"/>
              </a:rPr>
              <a:t>right_join</a:t>
            </a:r>
            <a:r>
              <a:rPr lang="en-US">
                <a:solidFill>
                  <a:schemeClr val="bg1"/>
                </a:solidFill>
                <a:highlight>
                  <a:srgbClr val="000000"/>
                </a:highlight>
                <a:latin typeface="Consolas" panose="020B0609020204030204" pitchFamily="49" charset="0"/>
              </a:rPr>
              <a:t>(tbl1, tbl2, by =)</a:t>
            </a:r>
          </a:p>
          <a:p>
            <a:pPr marL="0" indent="0">
              <a:buNone/>
            </a:pPr>
            <a:r>
              <a:rPr lang="en-US"/>
              <a:t>– keeps rows with information in the second data frame</a:t>
            </a:r>
          </a:p>
          <a:p>
            <a:pPr marL="0" indent="0">
              <a:buNone/>
            </a:pPr>
            <a:r>
              <a:rPr lang="en-US" err="1">
                <a:solidFill>
                  <a:schemeClr val="bg1"/>
                </a:solidFill>
                <a:highlight>
                  <a:srgbClr val="000000"/>
                </a:highlight>
                <a:latin typeface="Consolas" panose="020B0609020204030204" pitchFamily="49" charset="0"/>
              </a:rPr>
              <a:t>inner_join</a:t>
            </a:r>
            <a:r>
              <a:rPr lang="en-US">
                <a:solidFill>
                  <a:schemeClr val="bg1"/>
                </a:solidFill>
                <a:highlight>
                  <a:srgbClr val="000000"/>
                </a:highlight>
                <a:latin typeface="Consolas" panose="020B0609020204030204" pitchFamily="49" charset="0"/>
              </a:rPr>
              <a:t>(tbl1, tbl2, by =)</a:t>
            </a:r>
            <a:r>
              <a:rPr lang="en-US">
                <a:solidFill>
                  <a:schemeClr val="bg1"/>
                </a:solidFill>
                <a:latin typeface="Consolas" panose="020B0609020204030204" pitchFamily="49" charset="0"/>
              </a:rPr>
              <a:t> </a:t>
            </a:r>
          </a:p>
          <a:p>
            <a:pPr marL="0" indent="0">
              <a:buNone/>
            </a:pPr>
            <a:r>
              <a:rPr lang="en-US"/>
              <a:t>– keeps rows that have information in both data frame</a:t>
            </a:r>
          </a:p>
          <a:p>
            <a:pPr marL="0" indent="0">
              <a:buNone/>
            </a:pPr>
            <a:r>
              <a:rPr lang="en-US" err="1">
                <a:solidFill>
                  <a:schemeClr val="bg1"/>
                </a:solidFill>
                <a:highlight>
                  <a:srgbClr val="000000"/>
                </a:highlight>
                <a:latin typeface="Consolas" panose="020B0609020204030204" pitchFamily="49" charset="0"/>
              </a:rPr>
              <a:t>semi_join</a:t>
            </a:r>
            <a:r>
              <a:rPr lang="en-US">
                <a:solidFill>
                  <a:schemeClr val="bg1"/>
                </a:solidFill>
                <a:highlight>
                  <a:srgbClr val="000000"/>
                </a:highlight>
                <a:latin typeface="Consolas" panose="020B0609020204030204" pitchFamily="49" charset="0"/>
              </a:rPr>
              <a:t>(tbl1, tbl2, by =)</a:t>
            </a:r>
            <a:r>
              <a:rPr lang="en-US">
                <a:solidFill>
                  <a:schemeClr val="bg1"/>
                </a:solidFill>
                <a:latin typeface="Consolas" panose="020B0609020204030204" pitchFamily="49" charset="0"/>
              </a:rPr>
              <a:t> </a:t>
            </a:r>
          </a:p>
          <a:p>
            <a:pPr marL="0" indent="0">
              <a:buNone/>
            </a:pPr>
            <a:r>
              <a:rPr lang="en-US"/>
              <a:t>– keeps the part of first table where data exists in the second data frame</a:t>
            </a:r>
          </a:p>
          <a:p>
            <a:pPr marL="0" indent="0">
              <a:buNone/>
            </a:pPr>
            <a:r>
              <a:rPr lang="en-US" err="1">
                <a:solidFill>
                  <a:schemeClr val="bg1"/>
                </a:solidFill>
                <a:highlight>
                  <a:srgbClr val="000000"/>
                </a:highlight>
                <a:latin typeface="Consolas" panose="020B0609020204030204" pitchFamily="49" charset="0"/>
              </a:rPr>
              <a:t>anti_join</a:t>
            </a:r>
            <a:r>
              <a:rPr lang="en-US">
                <a:solidFill>
                  <a:schemeClr val="bg1"/>
                </a:solidFill>
                <a:highlight>
                  <a:srgbClr val="000000"/>
                </a:highlight>
                <a:latin typeface="Consolas" panose="020B0609020204030204" pitchFamily="49" charset="0"/>
              </a:rPr>
              <a:t>(tbl1, tbl2, by =)</a:t>
            </a:r>
            <a:r>
              <a:rPr lang="en-US">
                <a:solidFill>
                  <a:schemeClr val="bg1"/>
                </a:solidFill>
                <a:latin typeface="Consolas" panose="020B0609020204030204" pitchFamily="49" charset="0"/>
              </a:rPr>
              <a:t> </a:t>
            </a:r>
          </a:p>
          <a:p>
            <a:pPr marL="0" indent="0">
              <a:buNone/>
            </a:pPr>
            <a:r>
              <a:rPr lang="en-US"/>
              <a:t>– keeps the parts of the first data frame where there is no information in the second</a:t>
            </a:r>
          </a:p>
          <a:p>
            <a:pPr marL="0" indent="0">
              <a:buNone/>
            </a:pPr>
            <a:endParaRPr lang="en-US"/>
          </a:p>
        </p:txBody>
      </p:sp>
    </p:spTree>
    <p:extLst>
      <p:ext uri="{BB962C8B-B14F-4D97-AF65-F5344CB8AC3E}">
        <p14:creationId xmlns:p14="http://schemas.microsoft.com/office/powerpoint/2010/main" val="4214597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23555-E269-0A3E-930A-05B8F7AC7FFC}"/>
              </a:ext>
            </a:extLst>
          </p:cNvPr>
          <p:cNvSpPr>
            <a:spLocks noGrp="1"/>
          </p:cNvSpPr>
          <p:nvPr>
            <p:ph type="title"/>
          </p:nvPr>
        </p:nvSpPr>
        <p:spPr/>
        <p:txBody>
          <a:bodyPr/>
          <a:lstStyle/>
          <a:p>
            <a:r>
              <a:rPr lang="en-US"/>
              <a:t>Final Thoughts</a:t>
            </a:r>
          </a:p>
        </p:txBody>
      </p:sp>
      <p:sp>
        <p:nvSpPr>
          <p:cNvPr id="3" name="Content Placeholder 2">
            <a:extLst>
              <a:ext uri="{FF2B5EF4-FFF2-40B4-BE49-F238E27FC236}">
                <a16:creationId xmlns:a16="http://schemas.microsoft.com/office/drawing/2014/main" id="{06688BE1-A5EB-5392-BDD3-C127E582B0F8}"/>
              </a:ext>
            </a:extLst>
          </p:cNvPr>
          <p:cNvSpPr>
            <a:spLocks noGrp="1"/>
          </p:cNvSpPr>
          <p:nvPr>
            <p:ph idx="1"/>
          </p:nvPr>
        </p:nvSpPr>
        <p:spPr/>
        <p:txBody>
          <a:bodyPr/>
          <a:lstStyle/>
          <a:p>
            <a:r>
              <a:rPr lang="en-US"/>
              <a:t>Tidy data is happy data</a:t>
            </a:r>
          </a:p>
          <a:p>
            <a:r>
              <a:rPr lang="en-US"/>
              <a:t>Create a standardized template of your data</a:t>
            </a:r>
          </a:p>
          <a:p>
            <a:r>
              <a:rPr lang="en-US"/>
              <a:t>Use responsible record-keeping habits to make your data legible</a:t>
            </a:r>
          </a:p>
          <a:p>
            <a:pPr lvl="1"/>
            <a:r>
              <a:rPr lang="en-US"/>
              <a:t>Name your variables using descriptive, meaningful names</a:t>
            </a:r>
          </a:p>
          <a:p>
            <a:r>
              <a:rPr lang="en-US"/>
              <a:t>Data tidying &amp; wrangling is on-going and very repetitive</a:t>
            </a:r>
          </a:p>
        </p:txBody>
      </p:sp>
    </p:spTree>
    <p:extLst>
      <p:ext uri="{BB962C8B-B14F-4D97-AF65-F5344CB8AC3E}">
        <p14:creationId xmlns:p14="http://schemas.microsoft.com/office/powerpoint/2010/main" val="20049720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58FB97-79FD-3EF9-6376-04E6E0FDC828}"/>
              </a:ext>
            </a:extLst>
          </p:cNvPr>
          <p:cNvPicPr>
            <a:picLocks noChangeAspect="1"/>
          </p:cNvPicPr>
          <p:nvPr/>
        </p:nvPicPr>
        <p:blipFill rotWithShape="1">
          <a:blip r:embed="rId3"/>
          <a:srcRect l="1" r="-11" b="-1"/>
          <a:stretch/>
        </p:blipFill>
        <p:spPr>
          <a:xfrm>
            <a:off x="0" y="1474104"/>
            <a:ext cx="9156751" cy="4829714"/>
          </a:xfrm>
          <a:prstGeom prst="rect">
            <a:avLst/>
          </a:prstGeom>
        </p:spPr>
      </p:pic>
      <p:sp>
        <p:nvSpPr>
          <p:cNvPr id="4" name="Rectangle 3">
            <a:extLst>
              <a:ext uri="{FF2B5EF4-FFF2-40B4-BE49-F238E27FC236}">
                <a16:creationId xmlns:a16="http://schemas.microsoft.com/office/drawing/2014/main" id="{A3FFD77D-8D37-097D-4609-00C8518F28A7}"/>
              </a:ext>
            </a:extLst>
          </p:cNvPr>
          <p:cNvSpPr/>
          <p:nvPr/>
        </p:nvSpPr>
        <p:spPr>
          <a:xfrm>
            <a:off x="5763683" y="4383616"/>
            <a:ext cx="3316817" cy="1807633"/>
          </a:xfrm>
          <a:prstGeom prst="rect">
            <a:avLst/>
          </a:prstGeom>
          <a:solidFill>
            <a:srgbClr val="0F0F0F"/>
          </a:solidFill>
          <a:ln>
            <a:solidFill>
              <a:srgbClr val="0F0F0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a:solidFill>
                  <a:srgbClr val="92D050"/>
                </a:solidFill>
              </a:rPr>
              <a:t>The </a:t>
            </a:r>
            <a:r>
              <a:rPr lang="en-US" sz="1400" b="1" u="sng">
                <a:solidFill>
                  <a:srgbClr val="92D050"/>
                </a:solidFill>
              </a:rPr>
              <a:t>Files</a:t>
            </a:r>
            <a:r>
              <a:rPr lang="en-US" sz="1400" b="1">
                <a:solidFill>
                  <a:srgbClr val="92D050"/>
                </a:solidFill>
              </a:rPr>
              <a:t> </a:t>
            </a:r>
            <a:r>
              <a:rPr lang="en-US" sz="1400">
                <a:solidFill>
                  <a:srgbClr val="92D050"/>
                </a:solidFill>
              </a:rPr>
              <a:t>tab shows all your files and folders in your default workspace, much like Windows Explorer/Finder. </a:t>
            </a:r>
          </a:p>
          <a:p>
            <a:pPr algn="ctr"/>
            <a:r>
              <a:rPr lang="en-US" sz="1400">
                <a:solidFill>
                  <a:srgbClr val="92D050"/>
                </a:solidFill>
              </a:rPr>
              <a:t>The </a:t>
            </a:r>
            <a:r>
              <a:rPr lang="en-US" sz="1400" b="1" u="sng">
                <a:solidFill>
                  <a:srgbClr val="92D050"/>
                </a:solidFill>
              </a:rPr>
              <a:t>Plots</a:t>
            </a:r>
            <a:r>
              <a:rPr lang="en-US" sz="1400" b="1">
                <a:solidFill>
                  <a:srgbClr val="92D050"/>
                </a:solidFill>
              </a:rPr>
              <a:t> </a:t>
            </a:r>
            <a:r>
              <a:rPr lang="en-US" sz="1400">
                <a:solidFill>
                  <a:srgbClr val="92D050"/>
                </a:solidFill>
              </a:rPr>
              <a:t>tab shows you all of your graphs.</a:t>
            </a:r>
          </a:p>
          <a:p>
            <a:pPr algn="ctr"/>
            <a:r>
              <a:rPr lang="en-US" sz="1400">
                <a:solidFill>
                  <a:srgbClr val="92D050"/>
                </a:solidFill>
              </a:rPr>
              <a:t>The </a:t>
            </a:r>
            <a:r>
              <a:rPr lang="en-US" sz="1400" b="1" u="sng">
                <a:solidFill>
                  <a:srgbClr val="92D050"/>
                </a:solidFill>
              </a:rPr>
              <a:t>Packages</a:t>
            </a:r>
            <a:r>
              <a:rPr lang="en-US" sz="1400">
                <a:solidFill>
                  <a:srgbClr val="92D050"/>
                </a:solidFill>
              </a:rPr>
              <a:t> tab will list a series of packages or add-ons needed to run specific processes. </a:t>
            </a:r>
          </a:p>
          <a:p>
            <a:pPr algn="ctr"/>
            <a:r>
              <a:rPr lang="en-US" sz="1400" b="1" u="sng">
                <a:solidFill>
                  <a:srgbClr val="92D050"/>
                </a:solidFill>
              </a:rPr>
              <a:t>Help</a:t>
            </a:r>
            <a:r>
              <a:rPr lang="en-US" sz="1400" b="1">
                <a:solidFill>
                  <a:srgbClr val="92D050"/>
                </a:solidFill>
              </a:rPr>
              <a:t> </a:t>
            </a:r>
            <a:r>
              <a:rPr lang="en-US" sz="1400">
                <a:solidFill>
                  <a:srgbClr val="92D050"/>
                </a:solidFill>
              </a:rPr>
              <a:t>tab -&gt; If you need additional help</a:t>
            </a:r>
          </a:p>
        </p:txBody>
      </p:sp>
      <p:sp>
        <p:nvSpPr>
          <p:cNvPr id="5" name="TextBox 4">
            <a:extLst>
              <a:ext uri="{FF2B5EF4-FFF2-40B4-BE49-F238E27FC236}">
                <a16:creationId xmlns:a16="http://schemas.microsoft.com/office/drawing/2014/main" id="{814A0D86-1D25-6A8B-911E-FF4C7092A763}"/>
              </a:ext>
            </a:extLst>
          </p:cNvPr>
          <p:cNvSpPr txBox="1"/>
          <p:nvPr/>
        </p:nvSpPr>
        <p:spPr>
          <a:xfrm>
            <a:off x="260350" y="5355168"/>
            <a:ext cx="5077883" cy="338554"/>
          </a:xfrm>
          <a:prstGeom prst="rect">
            <a:avLst/>
          </a:prstGeom>
          <a:noFill/>
        </p:spPr>
        <p:txBody>
          <a:bodyPr wrap="square" rtlCol="0">
            <a:spAutoFit/>
          </a:bodyPr>
          <a:lstStyle/>
          <a:p>
            <a:r>
              <a:rPr lang="en-US" sz="1600">
                <a:solidFill>
                  <a:srgbClr val="92D050"/>
                </a:solidFill>
              </a:rPr>
              <a:t>The </a:t>
            </a:r>
            <a:r>
              <a:rPr lang="en-US" sz="1600" b="1" u="sng">
                <a:solidFill>
                  <a:srgbClr val="92D050"/>
                </a:solidFill>
              </a:rPr>
              <a:t>Console</a:t>
            </a:r>
            <a:r>
              <a:rPr lang="en-US" sz="1600">
                <a:solidFill>
                  <a:srgbClr val="92D050"/>
                </a:solidFill>
              </a:rPr>
              <a:t> is where you type commands and see output.</a:t>
            </a:r>
          </a:p>
        </p:txBody>
      </p:sp>
      <p:sp>
        <p:nvSpPr>
          <p:cNvPr id="6" name="TextBox 5">
            <a:extLst>
              <a:ext uri="{FF2B5EF4-FFF2-40B4-BE49-F238E27FC236}">
                <a16:creationId xmlns:a16="http://schemas.microsoft.com/office/drawing/2014/main" id="{82A73B15-7D63-CC7A-72B0-6BFFCB4CAB5D}"/>
              </a:ext>
            </a:extLst>
          </p:cNvPr>
          <p:cNvSpPr txBox="1"/>
          <p:nvPr/>
        </p:nvSpPr>
        <p:spPr>
          <a:xfrm>
            <a:off x="5793317" y="2556649"/>
            <a:ext cx="3251200" cy="738664"/>
          </a:xfrm>
          <a:prstGeom prst="rect">
            <a:avLst/>
          </a:prstGeom>
          <a:solidFill>
            <a:srgbClr val="0F0F0F"/>
          </a:solidFill>
        </p:spPr>
        <p:txBody>
          <a:bodyPr wrap="square" rtlCol="0">
            <a:spAutoFit/>
          </a:bodyPr>
          <a:lstStyle/>
          <a:p>
            <a:pPr algn="ctr"/>
            <a:r>
              <a:rPr lang="en-US" sz="1400">
                <a:solidFill>
                  <a:srgbClr val="92D050"/>
                </a:solidFill>
              </a:rPr>
              <a:t>The </a:t>
            </a:r>
            <a:r>
              <a:rPr lang="en-US" sz="1400" b="1" u="sng">
                <a:solidFill>
                  <a:srgbClr val="92D050"/>
                </a:solidFill>
              </a:rPr>
              <a:t>Workspace</a:t>
            </a:r>
            <a:r>
              <a:rPr lang="en-US" sz="1400">
                <a:solidFill>
                  <a:srgbClr val="92D050"/>
                </a:solidFill>
              </a:rPr>
              <a:t> tab displays all active objects. The </a:t>
            </a:r>
            <a:r>
              <a:rPr lang="en-US" sz="1400" b="1" u="sng">
                <a:solidFill>
                  <a:srgbClr val="92D050"/>
                </a:solidFill>
              </a:rPr>
              <a:t>History</a:t>
            </a:r>
            <a:r>
              <a:rPr lang="en-US" sz="1400">
                <a:solidFill>
                  <a:srgbClr val="92D050"/>
                </a:solidFill>
              </a:rPr>
              <a:t> tab shows a list of commands that have been used so far.</a:t>
            </a:r>
          </a:p>
        </p:txBody>
      </p:sp>
      <p:sp>
        <p:nvSpPr>
          <p:cNvPr id="7" name="TextBox 6">
            <a:extLst>
              <a:ext uri="{FF2B5EF4-FFF2-40B4-BE49-F238E27FC236}">
                <a16:creationId xmlns:a16="http://schemas.microsoft.com/office/drawing/2014/main" id="{A1051FF7-9CC0-0A3E-9C91-950708AEEA13}"/>
              </a:ext>
            </a:extLst>
          </p:cNvPr>
          <p:cNvSpPr txBox="1"/>
          <p:nvPr/>
        </p:nvSpPr>
        <p:spPr>
          <a:xfrm>
            <a:off x="904591" y="2495313"/>
            <a:ext cx="3346450" cy="1815882"/>
          </a:xfrm>
          <a:prstGeom prst="rect">
            <a:avLst/>
          </a:prstGeom>
          <a:solidFill>
            <a:srgbClr val="0F0F0F"/>
          </a:solidFill>
        </p:spPr>
        <p:txBody>
          <a:bodyPr wrap="square" rtlCol="0">
            <a:spAutoFit/>
          </a:bodyPr>
          <a:lstStyle/>
          <a:p>
            <a:pPr algn="ctr"/>
            <a:r>
              <a:rPr lang="en-US" sz="1400" dirty="0">
                <a:solidFill>
                  <a:srgbClr val="92D050"/>
                </a:solidFill>
              </a:rPr>
              <a:t>The </a:t>
            </a:r>
            <a:r>
              <a:rPr lang="en-US" sz="1400" b="1" u="sng" dirty="0">
                <a:solidFill>
                  <a:srgbClr val="92D050"/>
                </a:solidFill>
              </a:rPr>
              <a:t>Source</a:t>
            </a:r>
            <a:r>
              <a:rPr lang="en-US" sz="1400" dirty="0">
                <a:solidFill>
                  <a:srgbClr val="92D050"/>
                </a:solidFill>
              </a:rPr>
              <a:t> window is where you can keep track of your code and comments for your R Script. </a:t>
            </a:r>
          </a:p>
          <a:p>
            <a:endParaRPr lang="en-US" sz="1400" dirty="0">
              <a:solidFill>
                <a:srgbClr val="92D050"/>
              </a:solidFill>
            </a:endParaRPr>
          </a:p>
          <a:p>
            <a:r>
              <a:rPr lang="en-US" sz="1400" dirty="0">
                <a:solidFill>
                  <a:srgbClr val="92D050"/>
                </a:solidFill>
              </a:rPr>
              <a:t>You can execute commands from this screen using the following hot keys:</a:t>
            </a:r>
          </a:p>
          <a:p>
            <a:r>
              <a:rPr lang="en-US" sz="1400" dirty="0">
                <a:solidFill>
                  <a:srgbClr val="92D050"/>
                </a:solidFill>
              </a:rPr>
              <a:t>PC: Ctrl + Enter</a:t>
            </a:r>
          </a:p>
          <a:p>
            <a:r>
              <a:rPr lang="en-US" sz="1400" dirty="0">
                <a:solidFill>
                  <a:srgbClr val="92D050"/>
                </a:solidFill>
              </a:rPr>
              <a:t>Mac: Command + Enter</a:t>
            </a:r>
          </a:p>
        </p:txBody>
      </p:sp>
      <p:sp>
        <p:nvSpPr>
          <p:cNvPr id="9" name="TextBox 8">
            <a:extLst>
              <a:ext uri="{FF2B5EF4-FFF2-40B4-BE49-F238E27FC236}">
                <a16:creationId xmlns:a16="http://schemas.microsoft.com/office/drawing/2014/main" id="{DF31F42B-6186-1757-3058-56427C595321}"/>
              </a:ext>
            </a:extLst>
          </p:cNvPr>
          <p:cNvSpPr txBox="1"/>
          <p:nvPr/>
        </p:nvSpPr>
        <p:spPr>
          <a:xfrm>
            <a:off x="313267" y="215900"/>
            <a:ext cx="8428566" cy="923330"/>
          </a:xfrm>
          <a:prstGeom prst="rect">
            <a:avLst/>
          </a:prstGeom>
          <a:noFill/>
        </p:spPr>
        <p:txBody>
          <a:bodyPr wrap="square" rtlCol="0">
            <a:spAutoFit/>
          </a:bodyPr>
          <a:lstStyle/>
          <a:p>
            <a:pPr algn="ctr"/>
            <a:r>
              <a:rPr lang="en-US" sz="5400">
                <a:solidFill>
                  <a:schemeClr val="bg1"/>
                </a:solidFill>
                <a:latin typeface="Arial" panose="020B0604020202020204" pitchFamily="34" charset="0"/>
                <a:cs typeface="Arial" panose="020B0604020202020204" pitchFamily="34" charset="0"/>
              </a:rPr>
              <a:t>R Studio Layout</a:t>
            </a:r>
          </a:p>
        </p:txBody>
      </p:sp>
      <p:sp>
        <p:nvSpPr>
          <p:cNvPr id="2" name="TextBox 1">
            <a:extLst>
              <a:ext uri="{FF2B5EF4-FFF2-40B4-BE49-F238E27FC236}">
                <a16:creationId xmlns:a16="http://schemas.microsoft.com/office/drawing/2014/main" id="{1A214110-7A09-597F-342A-6CE1C6B95BC2}"/>
              </a:ext>
            </a:extLst>
          </p:cNvPr>
          <p:cNvSpPr txBox="1"/>
          <p:nvPr/>
        </p:nvSpPr>
        <p:spPr>
          <a:xfrm>
            <a:off x="361950" y="6303818"/>
            <a:ext cx="3990691" cy="461665"/>
          </a:xfrm>
          <a:prstGeom prst="rect">
            <a:avLst/>
          </a:prstGeom>
          <a:noFill/>
        </p:spPr>
        <p:txBody>
          <a:bodyPr wrap="square" rtlCol="0">
            <a:spAutoFit/>
          </a:bodyPr>
          <a:lstStyle/>
          <a:p>
            <a:r>
              <a:rPr lang="en-US" sz="2400">
                <a:latin typeface="Arial" panose="020B0604020202020204" pitchFamily="34" charset="0"/>
                <a:cs typeface="Arial" panose="020B0604020202020204" pitchFamily="34" charset="0"/>
                <a:hlinkClick r:id="rId4"/>
              </a:rPr>
              <a:t>R Studio IDE </a:t>
            </a:r>
            <a:r>
              <a:rPr lang="en-US" sz="2400" err="1">
                <a:latin typeface="Arial" panose="020B0604020202020204" pitchFamily="34" charset="0"/>
                <a:cs typeface="Arial" panose="020B0604020202020204" pitchFamily="34" charset="0"/>
                <a:hlinkClick r:id="rId4"/>
              </a:rPr>
              <a:t>Cheatsheet</a:t>
            </a:r>
            <a:endParaRPr lang="en-US" sz="24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1638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6" presetClass="emph" presetSubtype="0" repeatCount="indefinite" fill="hold" nodeType="clickEffect">
                                  <p:stCondLst>
                                    <p:cond delay="0"/>
                                  </p:stCondLst>
                                  <p:childTnLst>
                                    <p:animEffect transition="out" filter="fade">
                                      <p:cBhvr>
                                        <p:cTn id="22" dur="2000" tmFilter="0, 0; .2, .5; .8, .5; 1, 0"/>
                                        <p:tgtEl>
                                          <p:spTgt spid="7">
                                            <p:txEl>
                                              <p:pRg st="3" end="3"/>
                                            </p:txEl>
                                          </p:spTgt>
                                        </p:tgtEl>
                                      </p:cBhvr>
                                    </p:animEffect>
                                    <p:animScale>
                                      <p:cBhvr>
                                        <p:cTn id="23" dur="1000" autoRev="1" fill="hold"/>
                                        <p:tgtEl>
                                          <p:spTgt spid="7">
                                            <p:txEl>
                                              <p:pRg st="3" end="3"/>
                                            </p:txEl>
                                          </p:spTgt>
                                        </p:tgtEl>
                                      </p:cBhvr>
                                      <p:by x="105000" y="105000"/>
                                    </p:animScale>
                                  </p:childTnLst>
                                </p:cTn>
                              </p:par>
                              <p:par>
                                <p:cTn id="24" presetID="26" presetClass="emph" presetSubtype="0" repeatCount="indefinite" fill="hold" nodeType="withEffect">
                                  <p:stCondLst>
                                    <p:cond delay="0"/>
                                  </p:stCondLst>
                                  <p:childTnLst>
                                    <p:animEffect transition="out" filter="fade">
                                      <p:cBhvr>
                                        <p:cTn id="25" dur="2000" tmFilter="0, 0; .2, .5; .8, .5; 1, 0"/>
                                        <p:tgtEl>
                                          <p:spTgt spid="7">
                                            <p:txEl>
                                              <p:pRg st="4" end="4"/>
                                            </p:txEl>
                                          </p:spTgt>
                                        </p:tgtEl>
                                      </p:cBhvr>
                                    </p:animEffect>
                                    <p:animScale>
                                      <p:cBhvr>
                                        <p:cTn id="26" dur="1000" autoRev="1" fill="hold"/>
                                        <p:tgtEl>
                                          <p:spTgt spid="7">
                                            <p:txEl>
                                              <p:pRg st="4" end="4"/>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84B43E0-491E-EA5E-E2B1-A2283E0DDF26}"/>
              </a:ext>
            </a:extLst>
          </p:cNvPr>
          <p:cNvSpPr txBox="1"/>
          <p:nvPr/>
        </p:nvSpPr>
        <p:spPr>
          <a:xfrm>
            <a:off x="228600" y="507600"/>
            <a:ext cx="8686800" cy="830997"/>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800" b="0" i="1" u="none" strike="noStrike" kern="1200" cap="none" spc="0" normalizeH="0" baseline="0" noProof="0">
                <a:ln>
                  <a:noFill/>
                </a:ln>
                <a:solidFill>
                  <a:prstClr val="white"/>
                </a:solidFill>
                <a:effectLst/>
                <a:uLnTx/>
                <a:uFillTx/>
                <a:latin typeface="Source Sans Pro" panose="020B0503030403020204" pitchFamily="34" charset="0"/>
                <a:ea typeface="Source Sans Pro" panose="020B0503030403020204" pitchFamily="34" charset="0"/>
                <a:cs typeface="+mn-cs"/>
              </a:rPr>
              <a:t>Fin.</a:t>
            </a:r>
          </a:p>
        </p:txBody>
      </p:sp>
    </p:spTree>
    <p:extLst>
      <p:ext uri="{BB962C8B-B14F-4D97-AF65-F5344CB8AC3E}">
        <p14:creationId xmlns:p14="http://schemas.microsoft.com/office/powerpoint/2010/main" val="42563457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6CBFA-F472-84BA-CE92-E6C328AF5ACC}"/>
              </a:ext>
            </a:extLst>
          </p:cNvPr>
          <p:cNvSpPr>
            <a:spLocks noGrp="1"/>
          </p:cNvSpPr>
          <p:nvPr>
            <p:ph type="title"/>
          </p:nvPr>
        </p:nvSpPr>
        <p:spPr>
          <a:xfrm>
            <a:off x="457200" y="85835"/>
            <a:ext cx="8229600" cy="1143000"/>
          </a:xfrm>
        </p:spPr>
        <p:txBody>
          <a:bodyPr>
            <a:normAutofit/>
          </a:bodyPr>
          <a:lstStyle/>
          <a:p>
            <a:r>
              <a:rPr lang="en-US" sz="5400"/>
              <a:t>R Studio Layout</a:t>
            </a:r>
          </a:p>
        </p:txBody>
      </p:sp>
      <p:sp>
        <p:nvSpPr>
          <p:cNvPr id="3" name="Content Placeholder 2">
            <a:extLst>
              <a:ext uri="{FF2B5EF4-FFF2-40B4-BE49-F238E27FC236}">
                <a16:creationId xmlns:a16="http://schemas.microsoft.com/office/drawing/2014/main" id="{AAD4867D-701D-B5F2-D5A0-0014E71EA061}"/>
              </a:ext>
            </a:extLst>
          </p:cNvPr>
          <p:cNvSpPr>
            <a:spLocks noGrp="1"/>
          </p:cNvSpPr>
          <p:nvPr>
            <p:ph idx="1"/>
          </p:nvPr>
        </p:nvSpPr>
        <p:spPr/>
        <p:txBody>
          <a:bodyPr>
            <a:normAutofit lnSpcReduction="10000"/>
          </a:bodyPr>
          <a:lstStyle/>
          <a:p>
            <a:r>
              <a:rPr lang="en-US" b="1" u="sng"/>
              <a:t>Workspace tab</a:t>
            </a:r>
            <a:r>
              <a:rPr lang="en-US"/>
              <a:t> – stores any object, value, or function created during your R session</a:t>
            </a:r>
          </a:p>
          <a:p>
            <a:r>
              <a:rPr lang="en-US" b="1" u="sng"/>
              <a:t>History tab</a:t>
            </a:r>
            <a:r>
              <a:rPr lang="en-US"/>
              <a:t> – keeps a record of all commands used in active project. You can save the whole list of commands or select the ones you want and send them to an R script to keep track of your work.</a:t>
            </a:r>
            <a:endParaRPr lang="en-US" b="1" u="sng"/>
          </a:p>
          <a:p>
            <a:r>
              <a:rPr lang="en-US" b="1" u="sng"/>
              <a:t>Package tab</a:t>
            </a:r>
            <a:r>
              <a:rPr lang="en-US"/>
              <a:t> – displays the list of add-ons in RStudio. If the </a:t>
            </a:r>
            <a:r>
              <a:rPr lang="en-US" u="sng"/>
              <a:t>box is checked </a:t>
            </a:r>
            <a:r>
              <a:rPr lang="en-US"/>
              <a:t>then the package is </a:t>
            </a:r>
            <a:r>
              <a:rPr lang="en-US" i="1"/>
              <a:t>loaded</a:t>
            </a:r>
            <a:r>
              <a:rPr lang="en-US"/>
              <a:t> into R, if not, then you need to check it. </a:t>
            </a:r>
          </a:p>
          <a:p>
            <a:pPr lvl="1"/>
            <a:r>
              <a:rPr lang="en-US"/>
              <a:t>Able to install further add-ons by clicking “Install Packages” icon</a:t>
            </a:r>
          </a:p>
          <a:p>
            <a:r>
              <a:rPr lang="en-US" b="1" u="sng"/>
              <a:t>Plots tab </a:t>
            </a:r>
            <a:r>
              <a:rPr lang="en-US"/>
              <a:t>– Displays the graphs that you generate in </a:t>
            </a:r>
            <a:r>
              <a:rPr lang="en-US" err="1"/>
              <a:t>Rstudio</a:t>
            </a:r>
            <a:r>
              <a:rPr lang="en-US"/>
              <a:t>		</a:t>
            </a:r>
          </a:p>
        </p:txBody>
      </p:sp>
    </p:spTree>
    <p:extLst>
      <p:ext uri="{BB962C8B-B14F-4D97-AF65-F5344CB8AC3E}">
        <p14:creationId xmlns:p14="http://schemas.microsoft.com/office/powerpoint/2010/main" val="1732250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6CBFA-F472-84BA-CE92-E6C328AF5ACC}"/>
              </a:ext>
            </a:extLst>
          </p:cNvPr>
          <p:cNvSpPr>
            <a:spLocks noGrp="1"/>
          </p:cNvSpPr>
          <p:nvPr>
            <p:ph type="title"/>
          </p:nvPr>
        </p:nvSpPr>
        <p:spPr>
          <a:xfrm>
            <a:off x="457200" y="78430"/>
            <a:ext cx="8229600" cy="1143000"/>
          </a:xfrm>
        </p:spPr>
        <p:txBody>
          <a:bodyPr>
            <a:normAutofit/>
          </a:bodyPr>
          <a:lstStyle/>
          <a:p>
            <a:r>
              <a:rPr lang="en-US" sz="5400"/>
              <a:t>R Studio Layout</a:t>
            </a:r>
          </a:p>
        </p:txBody>
      </p:sp>
      <p:sp>
        <p:nvSpPr>
          <p:cNvPr id="3" name="Content Placeholder 2">
            <a:extLst>
              <a:ext uri="{FF2B5EF4-FFF2-40B4-BE49-F238E27FC236}">
                <a16:creationId xmlns:a16="http://schemas.microsoft.com/office/drawing/2014/main" id="{AAD4867D-701D-B5F2-D5A0-0014E71EA061}"/>
              </a:ext>
            </a:extLst>
          </p:cNvPr>
          <p:cNvSpPr>
            <a:spLocks noGrp="1"/>
          </p:cNvSpPr>
          <p:nvPr>
            <p:ph idx="1"/>
          </p:nvPr>
        </p:nvSpPr>
        <p:spPr>
          <a:xfrm>
            <a:off x="93137" y="1600200"/>
            <a:ext cx="8953500" cy="4656667"/>
          </a:xfrm>
        </p:spPr>
        <p:txBody>
          <a:bodyPr>
            <a:normAutofit/>
          </a:bodyPr>
          <a:lstStyle/>
          <a:p>
            <a:r>
              <a:rPr lang="en-US" sz="2800" b="1" u="sng"/>
              <a:t>Source window</a:t>
            </a:r>
            <a:r>
              <a:rPr lang="en-US" sz="2800"/>
              <a:t> – keeps track of user code &amp; comments</a:t>
            </a:r>
          </a:p>
          <a:p>
            <a:pPr lvl="1"/>
            <a:r>
              <a:rPr lang="en-US" sz="2400"/>
              <a:t>Create a new R script (see image below): </a:t>
            </a:r>
          </a:p>
          <a:p>
            <a:pPr lvl="2"/>
            <a:r>
              <a:rPr lang="en-US" sz="2000"/>
              <a:t>File &gt; New &gt; R Script</a:t>
            </a:r>
          </a:p>
          <a:p>
            <a:pPr lvl="2"/>
            <a:r>
              <a:rPr lang="en-US" sz="2000"/>
              <a:t>Click on icon with “</a:t>
            </a:r>
            <a:r>
              <a:rPr lang="en-US" sz="2400">
                <a:latin typeface="Consolas" panose="020B0609020204030204" pitchFamily="49" charset="0"/>
              </a:rPr>
              <a:t>+</a:t>
            </a:r>
            <a:r>
              <a:rPr lang="en-US" sz="2000"/>
              <a:t>” sign &gt; Select “R Script”</a:t>
            </a:r>
          </a:p>
          <a:p>
            <a:pPr lvl="2"/>
            <a:r>
              <a:rPr lang="en-US" sz="2000">
                <a:solidFill>
                  <a:schemeClr val="bg1"/>
                </a:solidFill>
                <a:highlight>
                  <a:srgbClr val="000000"/>
                </a:highlight>
                <a:latin typeface="Consolas" panose="020B0609020204030204" pitchFamily="49" charset="0"/>
              </a:rPr>
              <a:t>Ctrl + Shift + N</a:t>
            </a:r>
          </a:p>
          <a:p>
            <a:pPr marL="457200" lvl="1" indent="0" algn="ctr">
              <a:buNone/>
            </a:pPr>
            <a:r>
              <a:rPr lang="en-US" sz="3600" b="1"/>
              <a:t>Always save your work!</a:t>
            </a:r>
          </a:p>
        </p:txBody>
      </p:sp>
      <p:grpSp>
        <p:nvGrpSpPr>
          <p:cNvPr id="7" name="Group 6">
            <a:extLst>
              <a:ext uri="{FF2B5EF4-FFF2-40B4-BE49-F238E27FC236}">
                <a16:creationId xmlns:a16="http://schemas.microsoft.com/office/drawing/2014/main" id="{A1D4D631-9458-0AC3-5235-C1A6E6D7E9C1}"/>
              </a:ext>
            </a:extLst>
          </p:cNvPr>
          <p:cNvGrpSpPr/>
          <p:nvPr/>
        </p:nvGrpSpPr>
        <p:grpSpPr>
          <a:xfrm>
            <a:off x="1609394" y="4458116"/>
            <a:ext cx="6236110" cy="1907686"/>
            <a:chOff x="2036234" y="2643147"/>
            <a:chExt cx="5137812" cy="1571706"/>
          </a:xfrm>
        </p:grpSpPr>
        <p:pic>
          <p:nvPicPr>
            <p:cNvPr id="5" name="Picture 4">
              <a:extLst>
                <a:ext uri="{FF2B5EF4-FFF2-40B4-BE49-F238E27FC236}">
                  <a16:creationId xmlns:a16="http://schemas.microsoft.com/office/drawing/2014/main" id="{09DF8655-43E0-63C5-B5D0-66D592D48E84}"/>
                </a:ext>
              </a:extLst>
            </p:cNvPr>
            <p:cNvPicPr>
              <a:picLocks noChangeAspect="1"/>
            </p:cNvPicPr>
            <p:nvPr/>
          </p:nvPicPr>
          <p:blipFill rotWithShape="1">
            <a:blip r:embed="rId2"/>
            <a:srcRect l="1274"/>
            <a:stretch/>
          </p:blipFill>
          <p:spPr>
            <a:xfrm>
              <a:off x="2036234" y="2643147"/>
              <a:ext cx="5137812" cy="1571706"/>
            </a:xfrm>
            <a:prstGeom prst="rect">
              <a:avLst/>
            </a:prstGeom>
          </p:spPr>
        </p:pic>
        <p:sp>
          <p:nvSpPr>
            <p:cNvPr id="6" name="Rectangle 5">
              <a:extLst>
                <a:ext uri="{FF2B5EF4-FFF2-40B4-BE49-F238E27FC236}">
                  <a16:creationId xmlns:a16="http://schemas.microsoft.com/office/drawing/2014/main" id="{663136C9-8A60-FB99-E55C-8398130C8257}"/>
                </a:ext>
              </a:extLst>
            </p:cNvPr>
            <p:cNvSpPr/>
            <p:nvPr/>
          </p:nvSpPr>
          <p:spPr>
            <a:xfrm>
              <a:off x="5020733" y="3069167"/>
              <a:ext cx="2070100" cy="241300"/>
            </a:xfrm>
            <a:prstGeom prst="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38170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6" presetClass="emph" presetSubtype="0" fill="hold" nodeType="withEffect">
                                  <p:stCondLst>
                                    <p:cond delay="0"/>
                                  </p:stCondLst>
                                  <p:childTnLst>
                                    <p:animScale>
                                      <p:cBhvr>
                                        <p:cTn id="20" dur="2000" fill="hold"/>
                                        <p:tgtEl>
                                          <p:spTgt spid="3">
                                            <p:txEl>
                                              <p:pRg st="5" end="5"/>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7324"/>
            <a:ext cx="8229600" cy="1143000"/>
          </a:xfrm>
        </p:spPr>
        <p:txBody>
          <a:bodyPr>
            <a:normAutofit/>
          </a:bodyPr>
          <a:lstStyle/>
          <a:p>
            <a:r>
              <a:rPr lang="en-US" sz="4800"/>
              <a:t>Comments &amp; Print Statements</a:t>
            </a:r>
          </a:p>
        </p:txBody>
      </p:sp>
      <p:sp>
        <p:nvSpPr>
          <p:cNvPr id="3" name="Content Placeholder 2"/>
          <p:cNvSpPr>
            <a:spLocks noGrp="1"/>
          </p:cNvSpPr>
          <p:nvPr>
            <p:ph idx="1"/>
          </p:nvPr>
        </p:nvSpPr>
        <p:spPr>
          <a:xfrm>
            <a:off x="228601" y="1367367"/>
            <a:ext cx="8614832" cy="3894666"/>
          </a:xfrm>
        </p:spPr>
        <p:txBody>
          <a:bodyPr>
            <a:normAutofit lnSpcReduction="10000"/>
          </a:bodyPr>
          <a:lstStyle/>
          <a:p>
            <a:r>
              <a:rPr lang="en-US"/>
              <a:t>Use the </a:t>
            </a:r>
            <a:r>
              <a:rPr lang="en-US" i="1"/>
              <a:t>octothorpe</a:t>
            </a:r>
            <a:r>
              <a:rPr lang="en-US"/>
              <a:t> (</a:t>
            </a:r>
            <a:r>
              <a:rPr lang="en-US" b="1">
                <a:latin typeface="Consolas" panose="020B0609020204030204" pitchFamily="49" charset="0"/>
              </a:rPr>
              <a:t>#</a:t>
            </a:r>
            <a:r>
              <a:rPr lang="en-US"/>
              <a:t>) symbol to place comments in your code – </a:t>
            </a:r>
            <a:r>
              <a:rPr lang="en-US" b="1"/>
              <a:t>a.k.a. </a:t>
            </a:r>
            <a:r>
              <a:rPr lang="en-US" b="1" i="1"/>
              <a:t>hashtag, pound sign, number sign, etc.</a:t>
            </a:r>
            <a:endParaRPr lang="en-US"/>
          </a:p>
          <a:p>
            <a:r>
              <a:rPr lang="en-US"/>
              <a:t>R will ignore anything that has </a:t>
            </a:r>
            <a:r>
              <a:rPr lang="en-US" b="1">
                <a:solidFill>
                  <a:schemeClr val="tx2">
                    <a:lumMod val="75000"/>
                  </a:schemeClr>
                </a:solidFill>
                <a:highlight>
                  <a:srgbClr val="C0C0C0"/>
                </a:highlight>
                <a:latin typeface="Consolas" panose="020B0609020204030204" pitchFamily="49" charset="0"/>
              </a:rPr>
              <a:t>#</a:t>
            </a:r>
            <a:r>
              <a:rPr lang="en-US"/>
              <a:t> before it</a:t>
            </a:r>
          </a:p>
          <a:p>
            <a:r>
              <a:rPr lang="en-US" b="1">
                <a:solidFill>
                  <a:schemeClr val="bg1"/>
                </a:solidFill>
                <a:highlight>
                  <a:srgbClr val="000000"/>
                </a:highlight>
                <a:latin typeface="Consolas" panose="020B0609020204030204" pitchFamily="49" charset="0"/>
              </a:rPr>
              <a:t>print() </a:t>
            </a:r>
            <a:r>
              <a:rPr lang="en-US"/>
              <a:t>allows the user to display output in the console</a:t>
            </a:r>
          </a:p>
          <a:p>
            <a:pPr lvl="1"/>
            <a:r>
              <a:rPr lang="en-US"/>
              <a:t>If you want to display a string of text use single (</a:t>
            </a:r>
            <a:r>
              <a:rPr lang="en-US">
                <a:solidFill>
                  <a:schemeClr val="bg1"/>
                </a:solidFill>
                <a:highlight>
                  <a:srgbClr val="000000"/>
                </a:highlight>
                <a:latin typeface="Consolas" panose="020B0609020204030204" pitchFamily="49" charset="0"/>
              </a:rPr>
              <a:t>‘’</a:t>
            </a:r>
            <a:r>
              <a:rPr lang="en-US"/>
              <a:t>) or double (</a:t>
            </a:r>
            <a:r>
              <a:rPr lang="en-US">
                <a:solidFill>
                  <a:schemeClr val="bg1"/>
                </a:solidFill>
                <a:highlight>
                  <a:srgbClr val="000000"/>
                </a:highlight>
                <a:latin typeface="Consolas" panose="020B0609020204030204" pitchFamily="49" charset="0"/>
              </a:rPr>
              <a:t>“”</a:t>
            </a:r>
            <a:r>
              <a:rPr lang="en-US"/>
              <a:t>) quotation marks</a:t>
            </a:r>
          </a:p>
          <a:p>
            <a:r>
              <a:rPr lang="en-US"/>
              <a:t>Give it a try(remember your hot keys for executing commands):</a:t>
            </a:r>
          </a:p>
          <a:p>
            <a:pPr lvl="1"/>
            <a:r>
              <a:rPr lang="en-US">
                <a:solidFill>
                  <a:schemeClr val="bg1"/>
                </a:solidFill>
                <a:highlight>
                  <a:srgbClr val="000000"/>
                </a:highlight>
                <a:latin typeface="Consolas" panose="020B0609020204030204" pitchFamily="49" charset="0"/>
              </a:rPr>
              <a:t>#This is a comment</a:t>
            </a:r>
          </a:p>
          <a:p>
            <a:pPr lvl="1"/>
            <a:r>
              <a:rPr lang="en-US">
                <a:solidFill>
                  <a:schemeClr val="bg1"/>
                </a:solidFill>
                <a:highlight>
                  <a:srgbClr val="000000"/>
                </a:highlight>
                <a:latin typeface="Consolas" panose="020B0609020204030204" pitchFamily="49" charset="0"/>
              </a:rPr>
              <a:t>print(‘Output’)</a:t>
            </a:r>
          </a:p>
          <a:p>
            <a:pPr lvl="1"/>
            <a:r>
              <a:rPr lang="en-US">
                <a:solidFill>
                  <a:schemeClr val="bg1"/>
                </a:solidFill>
                <a:highlight>
                  <a:srgbClr val="000000"/>
                </a:highlight>
                <a:latin typeface="Consolas" panose="020B0609020204030204" pitchFamily="49" charset="0"/>
              </a:rPr>
              <a:t>print(“Output”)</a:t>
            </a:r>
          </a:p>
          <a:p>
            <a:endParaRPr lang="en-US"/>
          </a:p>
        </p:txBody>
      </p:sp>
      <p:sp>
        <p:nvSpPr>
          <p:cNvPr id="6" name="TextBox 5">
            <a:extLst>
              <a:ext uri="{FF2B5EF4-FFF2-40B4-BE49-F238E27FC236}">
                <a16:creationId xmlns:a16="http://schemas.microsoft.com/office/drawing/2014/main" id="{D0AED521-E57D-A1BE-F6EA-4AF2CBC26044}"/>
              </a:ext>
            </a:extLst>
          </p:cNvPr>
          <p:cNvSpPr txBox="1"/>
          <p:nvPr/>
        </p:nvSpPr>
        <p:spPr>
          <a:xfrm>
            <a:off x="594843" y="5490633"/>
            <a:ext cx="3323795" cy="461665"/>
          </a:xfrm>
          <a:prstGeom prst="rect">
            <a:avLst/>
          </a:prstGeom>
          <a:noFill/>
        </p:spPr>
        <p:txBody>
          <a:bodyPr wrap="none" rtlCol="0" anchor="ctr">
            <a:spAutoFit/>
          </a:bodyPr>
          <a:lstStyle/>
          <a:p>
            <a:r>
              <a:rPr lang="en-US" sz="3600" baseline="-25000">
                <a:solidFill>
                  <a:srgbClr val="FF0000"/>
                </a:solidFill>
              </a:rPr>
              <a:t>Does yours look like this?</a:t>
            </a:r>
          </a:p>
        </p:txBody>
      </p:sp>
      <p:cxnSp>
        <p:nvCxnSpPr>
          <p:cNvPr id="8" name="Straight Arrow Connector 7">
            <a:extLst>
              <a:ext uri="{FF2B5EF4-FFF2-40B4-BE49-F238E27FC236}">
                <a16:creationId xmlns:a16="http://schemas.microsoft.com/office/drawing/2014/main" id="{A6250194-4FE1-6158-26D8-9054762A3D42}"/>
              </a:ext>
            </a:extLst>
          </p:cNvPr>
          <p:cNvCxnSpPr>
            <a:cxnSpLocks/>
            <a:stCxn id="6" idx="3"/>
          </p:cNvCxnSpPr>
          <p:nvPr/>
        </p:nvCxnSpPr>
        <p:spPr>
          <a:xfrm>
            <a:off x="3918638" y="5721466"/>
            <a:ext cx="987795" cy="0"/>
          </a:xfrm>
          <a:prstGeom prst="straightConnector1">
            <a:avLst/>
          </a:prstGeom>
          <a:ln w="76200">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FF284BAA-DC2E-A140-0CCD-4792F76CC3AB}"/>
              </a:ext>
            </a:extLst>
          </p:cNvPr>
          <p:cNvPicPr>
            <a:picLocks noChangeAspect="1"/>
          </p:cNvPicPr>
          <p:nvPr/>
        </p:nvPicPr>
        <p:blipFill>
          <a:blip r:embed="rId2"/>
          <a:stretch>
            <a:fillRect/>
          </a:stretch>
        </p:blipFill>
        <p:spPr>
          <a:xfrm>
            <a:off x="4959349" y="4105119"/>
            <a:ext cx="3956050" cy="2351386"/>
          </a:xfrm>
          <a:prstGeom prst="rect">
            <a:avLst/>
          </a:prstGeom>
        </p:spPr>
      </p:pic>
    </p:spTree>
    <p:extLst>
      <p:ext uri="{BB962C8B-B14F-4D97-AF65-F5344CB8AC3E}">
        <p14:creationId xmlns:p14="http://schemas.microsoft.com/office/powerpoint/2010/main" val="806668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1717</TotalTime>
  <Words>6576</Words>
  <Application>Microsoft Macintosh PowerPoint</Application>
  <PresentationFormat>On-screen Show (4:3)</PresentationFormat>
  <Paragraphs>669</Paragraphs>
  <Slides>60</Slides>
  <Notes>25</Notes>
  <HiddenSlides>7</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60</vt:i4>
      </vt:variant>
    </vt:vector>
  </HeadingPairs>
  <TitlesOfParts>
    <vt:vector size="70" baseType="lpstr">
      <vt:lpstr>Arial</vt:lpstr>
      <vt:lpstr>Calibri</vt:lpstr>
      <vt:lpstr>Consolas</vt:lpstr>
      <vt:lpstr>Courier New</vt:lpstr>
      <vt:lpstr>Georgia</vt:lpstr>
      <vt:lpstr>Söhne</vt:lpstr>
      <vt:lpstr>Source Sans Pro</vt:lpstr>
      <vt:lpstr>Wingdings</vt:lpstr>
      <vt:lpstr>1_Office Theme</vt:lpstr>
      <vt:lpstr>Office Theme</vt:lpstr>
      <vt:lpstr>Data Wrangling using tidyr &amp; dplyr</vt:lpstr>
      <vt:lpstr>PowerPoint Presentation</vt:lpstr>
      <vt:lpstr>PowerPoint Presentation</vt:lpstr>
      <vt:lpstr>Learning Objectives:</vt:lpstr>
      <vt:lpstr>Why Do We Use R?</vt:lpstr>
      <vt:lpstr>PowerPoint Presentation</vt:lpstr>
      <vt:lpstr>R Studio Layout</vt:lpstr>
      <vt:lpstr>R Studio Layout</vt:lpstr>
      <vt:lpstr>Comments &amp; Print Statements</vt:lpstr>
      <vt:lpstr>Tidyverse  Integrated collection of R packages designed for data science</vt:lpstr>
      <vt:lpstr>Importing Data into R with  readr and readxl</vt:lpstr>
      <vt:lpstr>File Paths</vt:lpstr>
      <vt:lpstr>Create a directory named Workshop</vt:lpstr>
      <vt:lpstr>Working Directory</vt:lpstr>
      <vt:lpstr>Importing Files Using readr</vt:lpstr>
      <vt:lpstr>Importing Files Using readxl</vt:lpstr>
      <vt:lpstr>Responsible Record Keeping Tips</vt:lpstr>
      <vt:lpstr>Piping in R</vt:lpstr>
      <vt:lpstr>Using Pipes in R</vt:lpstr>
      <vt:lpstr>Investigating Your Dataset</vt:lpstr>
      <vt:lpstr>Investigating Your Dataset</vt:lpstr>
      <vt:lpstr>Tidying your Data with tidyr</vt:lpstr>
      <vt:lpstr>What is Data Wrangling?</vt:lpstr>
      <vt:lpstr>Tidying Data</vt:lpstr>
      <vt:lpstr>Characteristics of Data Tables</vt:lpstr>
      <vt:lpstr>Iris  </vt:lpstr>
      <vt:lpstr>Characteristics of Data Tables</vt:lpstr>
      <vt:lpstr>Structuring Datasets to Facilitate Analysis</vt:lpstr>
      <vt:lpstr>Introducing: Tibbles</vt:lpstr>
      <vt:lpstr>Introducing: Tibbles</vt:lpstr>
      <vt:lpstr>Missing Values</vt:lpstr>
      <vt:lpstr>Missing Values</vt:lpstr>
      <vt:lpstr>Let’s Practice!</vt:lpstr>
      <vt:lpstr>Long vs. Wide Data Formats</vt:lpstr>
      <vt:lpstr>Reshaping Data: Wide to Long</vt:lpstr>
      <vt:lpstr>Let’s Practice!</vt:lpstr>
      <vt:lpstr>Reshaping Data</vt:lpstr>
      <vt:lpstr>Let’s Practice!</vt:lpstr>
      <vt:lpstr>Splitting/Combining Cells</vt:lpstr>
      <vt:lpstr>Challenge</vt:lpstr>
      <vt:lpstr>Summary</vt:lpstr>
      <vt:lpstr>Recap</vt:lpstr>
      <vt:lpstr>Wrangling your Data with dplyr</vt:lpstr>
      <vt:lpstr>The Elephant in the Room: Data Manipulation</vt:lpstr>
      <vt:lpstr>Subsetting Columns</vt:lpstr>
      <vt:lpstr>Let’s Practice!</vt:lpstr>
      <vt:lpstr>Challenge - Answers</vt:lpstr>
      <vt:lpstr>Let’s Practice!</vt:lpstr>
      <vt:lpstr>Let’s Practice!</vt:lpstr>
      <vt:lpstr>Creating new variables with mutate()</vt:lpstr>
      <vt:lpstr>Challenge</vt:lpstr>
      <vt:lpstr>Combining Tables</vt:lpstr>
      <vt:lpstr>Let’s Practice!</vt:lpstr>
      <vt:lpstr>Let’s Practice!</vt:lpstr>
      <vt:lpstr>Let’s Practice!</vt:lpstr>
      <vt:lpstr>Let’s Practice!</vt:lpstr>
      <vt:lpstr>Let’s Practice!</vt:lpstr>
      <vt:lpstr>Combining Tables (cont’d)</vt:lpstr>
      <vt:lpstr>Final Thoughts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Bhatt, Parag</dc:creator>
  <cp:lastModifiedBy>Fahlgren, Noah</cp:lastModifiedBy>
  <cp:revision>2</cp:revision>
  <dcterms:created xsi:type="dcterms:W3CDTF">2022-12-13T12:46:40Z</dcterms:created>
  <dcterms:modified xsi:type="dcterms:W3CDTF">2025-06-07T17:09:25Z</dcterms:modified>
</cp:coreProperties>
</file>